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41" r:id="rId3"/>
    <p:sldId id="261" r:id="rId4"/>
    <p:sldId id="262" r:id="rId5"/>
    <p:sldId id="263" r:id="rId6"/>
    <p:sldId id="264" r:id="rId7"/>
    <p:sldId id="265" r:id="rId8"/>
    <p:sldId id="290" r:id="rId9"/>
    <p:sldId id="291" r:id="rId10"/>
    <p:sldId id="292" r:id="rId11"/>
    <p:sldId id="293" r:id="rId12"/>
    <p:sldId id="294" r:id="rId13"/>
    <p:sldId id="268" r:id="rId14"/>
    <p:sldId id="295" r:id="rId15"/>
    <p:sldId id="296" r:id="rId16"/>
    <p:sldId id="316" r:id="rId17"/>
    <p:sldId id="315" r:id="rId18"/>
    <p:sldId id="313" r:id="rId19"/>
    <p:sldId id="308" r:id="rId20"/>
    <p:sldId id="326" r:id="rId21"/>
    <p:sldId id="317" r:id="rId22"/>
    <p:sldId id="318" r:id="rId23"/>
    <p:sldId id="319" r:id="rId24"/>
    <p:sldId id="337" r:id="rId25"/>
    <p:sldId id="339" r:id="rId26"/>
    <p:sldId id="340" r:id="rId27"/>
    <p:sldId id="338" r:id="rId28"/>
    <p:sldId id="320" r:id="rId29"/>
    <p:sldId id="322" r:id="rId30"/>
    <p:sldId id="321" r:id="rId31"/>
    <p:sldId id="327" r:id="rId32"/>
    <p:sldId id="328" r:id="rId33"/>
    <p:sldId id="323" r:id="rId34"/>
    <p:sldId id="258" r:id="rId35"/>
    <p:sldId id="260" r:id="rId36"/>
    <p:sldId id="324" r:id="rId37"/>
    <p:sldId id="325" r:id="rId38"/>
    <p:sldId id="259" r:id="rId39"/>
    <p:sldId id="344" r:id="rId40"/>
    <p:sldId id="343" r:id="rId41"/>
    <p:sldId id="342" r:id="rId42"/>
    <p:sldId id="333" r:id="rId43"/>
    <p:sldId id="335" r:id="rId44"/>
    <p:sldId id="329" r:id="rId45"/>
    <p:sldId id="330" r:id="rId46"/>
    <p:sldId id="334" r:id="rId47"/>
    <p:sldId id="331" r:id="rId48"/>
    <p:sldId id="33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C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4660"/>
  </p:normalViewPr>
  <p:slideViewPr>
    <p:cSldViewPr snapToGrid="0">
      <p:cViewPr varScale="1">
        <p:scale>
          <a:sx n="97" d="100"/>
          <a:sy n="97" d="100"/>
        </p:scale>
        <p:origin x="541" y="53"/>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D2314-28EE-4894-8BF0-B37E2C0A441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C80C80F2-73E3-4317-9208-805F78ECD721}">
      <dgm:prSet phldrT="[Text]" custT="1"/>
      <dgm:spPr/>
      <dgm:t>
        <a:bodyPr/>
        <a:lstStyle/>
        <a:p>
          <a:r>
            <a:rPr lang="en-GB" sz="600" dirty="0"/>
            <a:t>Raw</a:t>
          </a:r>
        </a:p>
      </dgm:t>
    </dgm:pt>
    <dgm:pt modelId="{54BCBCD1-3F22-4E62-BA1E-F4EB57E699E7}" type="parTrans" cxnId="{B8A38355-F264-42C6-872F-D2E9E449D844}">
      <dgm:prSet/>
      <dgm:spPr/>
      <dgm:t>
        <a:bodyPr/>
        <a:lstStyle/>
        <a:p>
          <a:endParaRPr lang="en-GB" sz="2000"/>
        </a:p>
      </dgm:t>
    </dgm:pt>
    <dgm:pt modelId="{27CBBF3F-5E30-4095-BA16-BBEA4EA537C6}" type="sibTrans" cxnId="{B8A38355-F264-42C6-872F-D2E9E449D844}">
      <dgm:prSet/>
      <dgm:spPr/>
      <dgm:t>
        <a:bodyPr/>
        <a:lstStyle/>
        <a:p>
          <a:endParaRPr lang="en-GB" sz="2000"/>
        </a:p>
      </dgm:t>
    </dgm:pt>
    <dgm:pt modelId="{3D2F8973-A5C7-4162-8ED5-ED300A4607B3}">
      <dgm:prSet phldrT="[Text]" custT="1"/>
      <dgm:spPr/>
      <dgm:t>
        <a:bodyPr/>
        <a:lstStyle/>
        <a:p>
          <a:r>
            <a:rPr lang="en-GB" sz="600" dirty="0"/>
            <a:t>Background Questionnaires</a:t>
          </a:r>
        </a:p>
      </dgm:t>
    </dgm:pt>
    <dgm:pt modelId="{E6D26495-DFDE-407E-8071-19F4322FCF25}" type="parTrans" cxnId="{A0D561C5-C6DE-4B1F-BE7C-E5139FF6D014}">
      <dgm:prSet/>
      <dgm:spPr/>
      <dgm:t>
        <a:bodyPr/>
        <a:lstStyle/>
        <a:p>
          <a:endParaRPr lang="en-GB" sz="2000"/>
        </a:p>
      </dgm:t>
    </dgm:pt>
    <dgm:pt modelId="{62C5D3A5-8C87-47A8-965B-12F95B245F11}" type="sibTrans" cxnId="{A0D561C5-C6DE-4B1F-BE7C-E5139FF6D014}">
      <dgm:prSet/>
      <dgm:spPr/>
      <dgm:t>
        <a:bodyPr/>
        <a:lstStyle/>
        <a:p>
          <a:endParaRPr lang="en-GB" sz="2000"/>
        </a:p>
      </dgm:t>
    </dgm:pt>
    <dgm:pt modelId="{7A9DC41D-91DC-4EBE-A8F2-4E178149A2A0}">
      <dgm:prSet phldrT="[Text]" custT="1"/>
      <dgm:spPr/>
      <dgm:t>
        <a:bodyPr/>
        <a:lstStyle/>
        <a:p>
          <a:r>
            <a:rPr lang="en-GB" sz="600" dirty="0" err="1"/>
            <a:t>Biocalibration</a:t>
          </a:r>
          <a:endParaRPr lang="en-GB" sz="600" dirty="0"/>
        </a:p>
      </dgm:t>
    </dgm:pt>
    <dgm:pt modelId="{9F207C93-C9DC-4EBD-975B-3F4E2F348BB9}" type="parTrans" cxnId="{926C10BC-A1FE-4054-BBEE-F3CEECE1B4D5}">
      <dgm:prSet/>
      <dgm:spPr/>
      <dgm:t>
        <a:bodyPr/>
        <a:lstStyle/>
        <a:p>
          <a:endParaRPr lang="en-GB" sz="2000"/>
        </a:p>
      </dgm:t>
    </dgm:pt>
    <dgm:pt modelId="{02440956-C59C-4FD6-965B-750F7FCEE724}" type="sibTrans" cxnId="{926C10BC-A1FE-4054-BBEE-F3CEECE1B4D5}">
      <dgm:prSet/>
      <dgm:spPr/>
      <dgm:t>
        <a:bodyPr/>
        <a:lstStyle/>
        <a:p>
          <a:endParaRPr lang="en-GB" sz="2000"/>
        </a:p>
      </dgm:t>
    </dgm:pt>
    <dgm:pt modelId="{B342A3E5-F576-4907-9335-546DB6EA6F28}">
      <dgm:prSet phldrT="[Text]" custT="1"/>
      <dgm:spPr/>
      <dgm:t>
        <a:bodyPr/>
        <a:lstStyle/>
        <a:p>
          <a:r>
            <a:rPr lang="en-GB" sz="600" dirty="0"/>
            <a:t>Fixation</a:t>
          </a:r>
        </a:p>
      </dgm:t>
    </dgm:pt>
    <dgm:pt modelId="{A8F8A47E-4698-4801-9EDD-8CF72A03371C}" type="parTrans" cxnId="{89682EE2-D3A5-4559-B6CF-37799D1B9E55}">
      <dgm:prSet/>
      <dgm:spPr/>
      <dgm:t>
        <a:bodyPr/>
        <a:lstStyle/>
        <a:p>
          <a:endParaRPr lang="en-GB" sz="2000"/>
        </a:p>
      </dgm:t>
    </dgm:pt>
    <dgm:pt modelId="{7EE88D32-9701-4F0A-84C8-C1D596E93560}" type="sibTrans" cxnId="{89682EE2-D3A5-4559-B6CF-37799D1B9E55}">
      <dgm:prSet/>
      <dgm:spPr/>
      <dgm:t>
        <a:bodyPr/>
        <a:lstStyle/>
        <a:p>
          <a:endParaRPr lang="en-GB" sz="2000"/>
        </a:p>
      </dgm:t>
    </dgm:pt>
    <dgm:pt modelId="{ED8293AE-CD90-4937-9287-E46B2A9886FD}">
      <dgm:prSet phldrT="[Text]" custT="1"/>
      <dgm:spPr/>
      <dgm:t>
        <a:bodyPr/>
        <a:lstStyle/>
        <a:p>
          <a:r>
            <a:rPr lang="en-GB" sz="600" dirty="0"/>
            <a:t>Game</a:t>
          </a:r>
        </a:p>
      </dgm:t>
    </dgm:pt>
    <dgm:pt modelId="{304C5077-4281-4B18-A1F7-7B1A3A246A55}" type="parTrans" cxnId="{71264585-02B4-4597-BCDC-AF93AA93C070}">
      <dgm:prSet/>
      <dgm:spPr/>
      <dgm:t>
        <a:bodyPr/>
        <a:lstStyle/>
        <a:p>
          <a:endParaRPr lang="en-GB" sz="2000"/>
        </a:p>
      </dgm:t>
    </dgm:pt>
    <dgm:pt modelId="{2FE32A5B-388F-48DA-98EA-F1FA50C32E90}" type="sibTrans" cxnId="{71264585-02B4-4597-BCDC-AF93AA93C070}">
      <dgm:prSet/>
      <dgm:spPr/>
      <dgm:t>
        <a:bodyPr/>
        <a:lstStyle/>
        <a:p>
          <a:endParaRPr lang="en-GB" sz="2000"/>
        </a:p>
      </dgm:t>
    </dgm:pt>
    <dgm:pt modelId="{0FCF7053-F8B6-4BA5-A1F9-1FA4F6C6F630}">
      <dgm:prSet phldrT="[Text]" custT="1"/>
      <dgm:spPr/>
      <dgm:t>
        <a:bodyPr/>
        <a:lstStyle/>
        <a:p>
          <a:r>
            <a:rPr lang="en-GB" sz="600" dirty="0"/>
            <a:t>LAT</a:t>
          </a:r>
        </a:p>
      </dgm:t>
    </dgm:pt>
    <dgm:pt modelId="{021F067D-E22D-4CDA-9B91-FFFF6317BA9F}" type="parTrans" cxnId="{D2E5805E-D20B-4674-A274-609AF28B91FD}">
      <dgm:prSet/>
      <dgm:spPr/>
      <dgm:t>
        <a:bodyPr/>
        <a:lstStyle/>
        <a:p>
          <a:endParaRPr lang="en-GB" sz="2000"/>
        </a:p>
      </dgm:t>
    </dgm:pt>
    <dgm:pt modelId="{EB161393-A590-4210-B471-F159E15C97D5}" type="sibTrans" cxnId="{D2E5805E-D20B-4674-A274-609AF28B91FD}">
      <dgm:prSet/>
      <dgm:spPr/>
      <dgm:t>
        <a:bodyPr/>
        <a:lstStyle/>
        <a:p>
          <a:endParaRPr lang="en-GB" sz="2000"/>
        </a:p>
      </dgm:t>
    </dgm:pt>
    <dgm:pt modelId="{C55E36FC-1A22-4861-A7E3-B87DAA84B098}">
      <dgm:prSet phldrT="[Text]" custT="1"/>
      <dgm:spPr/>
      <dgm:t>
        <a:bodyPr/>
        <a:lstStyle/>
        <a:p>
          <a:r>
            <a:rPr lang="en-GB" sz="600" dirty="0"/>
            <a:t>Logs</a:t>
          </a:r>
        </a:p>
      </dgm:t>
    </dgm:pt>
    <dgm:pt modelId="{2FFCC5CA-6D93-43FE-B8D0-7AB8CFE57D4E}" type="parTrans" cxnId="{FE12E920-29D5-40B2-AEF1-165D81C62018}">
      <dgm:prSet/>
      <dgm:spPr/>
      <dgm:t>
        <a:bodyPr/>
        <a:lstStyle/>
        <a:p>
          <a:endParaRPr lang="en-GB" sz="2000"/>
        </a:p>
      </dgm:t>
    </dgm:pt>
    <dgm:pt modelId="{CAF52C39-0333-49CE-ADD9-5809239B5862}" type="sibTrans" cxnId="{FE12E920-29D5-40B2-AEF1-165D81C62018}">
      <dgm:prSet/>
      <dgm:spPr/>
      <dgm:t>
        <a:bodyPr/>
        <a:lstStyle/>
        <a:p>
          <a:endParaRPr lang="en-GB" sz="2000"/>
        </a:p>
      </dgm:t>
    </dgm:pt>
    <dgm:pt modelId="{9F160926-A402-491F-A764-345E2B3FE952}">
      <dgm:prSet phldrT="[Text]" custT="1"/>
      <dgm:spPr/>
      <dgm:t>
        <a:bodyPr/>
        <a:lstStyle/>
        <a:p>
          <a:r>
            <a:rPr lang="en-GB" sz="600" dirty="0"/>
            <a:t>Match2Sample</a:t>
          </a:r>
        </a:p>
      </dgm:t>
    </dgm:pt>
    <dgm:pt modelId="{F9B5964F-0DD5-43C0-B117-F786C8F0C767}" type="parTrans" cxnId="{9D367A91-FABE-46B1-9052-7337A2556C30}">
      <dgm:prSet/>
      <dgm:spPr/>
      <dgm:t>
        <a:bodyPr/>
        <a:lstStyle/>
        <a:p>
          <a:endParaRPr lang="en-GB" sz="2000"/>
        </a:p>
      </dgm:t>
    </dgm:pt>
    <dgm:pt modelId="{CA22A22F-8BDA-455D-91AD-88157EA49642}" type="sibTrans" cxnId="{9D367A91-FABE-46B1-9052-7337A2556C30}">
      <dgm:prSet/>
      <dgm:spPr/>
      <dgm:t>
        <a:bodyPr/>
        <a:lstStyle/>
        <a:p>
          <a:endParaRPr lang="en-GB" sz="2000"/>
        </a:p>
      </dgm:t>
    </dgm:pt>
    <dgm:pt modelId="{6F48149E-EAC2-410D-8ED7-0AB3EF3CCFDA}">
      <dgm:prSet phldrT="[Text]" custT="1"/>
      <dgm:spPr/>
      <dgm:t>
        <a:bodyPr/>
        <a:lstStyle/>
        <a:p>
          <a:r>
            <a:rPr lang="en-GB" sz="600" dirty="0"/>
            <a:t>Music</a:t>
          </a:r>
        </a:p>
      </dgm:t>
    </dgm:pt>
    <dgm:pt modelId="{A8254B9E-B780-4D31-A201-153DAC3F141D}" type="parTrans" cxnId="{06F73D45-95EB-4733-96CE-C2ED36B3CF23}">
      <dgm:prSet/>
      <dgm:spPr/>
      <dgm:t>
        <a:bodyPr/>
        <a:lstStyle/>
        <a:p>
          <a:endParaRPr lang="en-GB" sz="2000"/>
        </a:p>
      </dgm:t>
    </dgm:pt>
    <dgm:pt modelId="{EE186FB5-5356-4C9C-9EBD-E866088C8724}" type="sibTrans" cxnId="{06F73D45-95EB-4733-96CE-C2ED36B3CF23}">
      <dgm:prSet/>
      <dgm:spPr/>
      <dgm:t>
        <a:bodyPr/>
        <a:lstStyle/>
        <a:p>
          <a:endParaRPr lang="en-GB" sz="2000"/>
        </a:p>
      </dgm:t>
    </dgm:pt>
    <dgm:pt modelId="{98E6199F-344E-4B28-8E47-A4EDE0846CD9}">
      <dgm:prSet phldrT="[Text]" custT="1"/>
      <dgm:spPr/>
      <dgm:t>
        <a:bodyPr/>
        <a:lstStyle/>
        <a:p>
          <a:r>
            <a:rPr lang="en-GB" sz="600" dirty="0"/>
            <a:t>MWT</a:t>
          </a:r>
        </a:p>
      </dgm:t>
    </dgm:pt>
    <dgm:pt modelId="{B14728E8-A77C-45F2-B17C-D395793D580A}" type="parTrans" cxnId="{E0B4843A-BED8-47C2-8F05-F2343F82F60C}">
      <dgm:prSet/>
      <dgm:spPr/>
      <dgm:t>
        <a:bodyPr/>
        <a:lstStyle/>
        <a:p>
          <a:endParaRPr lang="en-GB" sz="2000"/>
        </a:p>
      </dgm:t>
    </dgm:pt>
    <dgm:pt modelId="{3CE4988F-0CC1-4251-816A-4F98F7D13646}" type="sibTrans" cxnId="{E0B4843A-BED8-47C2-8F05-F2343F82F60C}">
      <dgm:prSet/>
      <dgm:spPr/>
      <dgm:t>
        <a:bodyPr/>
        <a:lstStyle/>
        <a:p>
          <a:endParaRPr lang="en-GB" sz="2000"/>
        </a:p>
      </dgm:t>
    </dgm:pt>
    <dgm:pt modelId="{1DFE29E3-D427-469D-A7CE-FF4EE43F9502}">
      <dgm:prSet phldrT="[Text]" custT="1"/>
      <dgm:spPr/>
      <dgm:t>
        <a:bodyPr/>
        <a:lstStyle/>
        <a:p>
          <a:r>
            <a:rPr lang="en-GB" sz="600" dirty="0"/>
            <a:t>Oddball</a:t>
          </a:r>
        </a:p>
      </dgm:t>
    </dgm:pt>
    <dgm:pt modelId="{B9950229-AF2D-434F-B9ED-DB68F301A497}" type="parTrans" cxnId="{3786F657-995F-4D33-95C9-52A5F6612213}">
      <dgm:prSet/>
      <dgm:spPr/>
      <dgm:t>
        <a:bodyPr/>
        <a:lstStyle/>
        <a:p>
          <a:endParaRPr lang="en-GB" sz="2000"/>
        </a:p>
      </dgm:t>
    </dgm:pt>
    <dgm:pt modelId="{1732F9C7-DDCB-4014-996A-8F44476EE722}" type="sibTrans" cxnId="{3786F657-995F-4D33-95C9-52A5F6612213}">
      <dgm:prSet/>
      <dgm:spPr/>
      <dgm:t>
        <a:bodyPr/>
        <a:lstStyle/>
        <a:p>
          <a:endParaRPr lang="en-GB" sz="2000"/>
        </a:p>
      </dgm:t>
    </dgm:pt>
    <dgm:pt modelId="{D9D11FEB-DC95-4F19-96AA-BF81C139918F}">
      <dgm:prSet phldrT="[Text]" custT="1"/>
      <dgm:spPr/>
      <dgm:t>
        <a:bodyPr/>
        <a:lstStyle/>
        <a:p>
          <a:r>
            <a:rPr lang="en-GB" sz="600" dirty="0"/>
            <a:t>PVT</a:t>
          </a:r>
        </a:p>
      </dgm:t>
    </dgm:pt>
    <dgm:pt modelId="{61A695EA-DF20-4C3C-B295-36EF6444A351}" type="parTrans" cxnId="{EFB53BFA-E85C-4D55-854B-A79F1AF514C1}">
      <dgm:prSet/>
      <dgm:spPr/>
      <dgm:t>
        <a:bodyPr/>
        <a:lstStyle/>
        <a:p>
          <a:endParaRPr lang="en-GB" sz="2000"/>
        </a:p>
      </dgm:t>
    </dgm:pt>
    <dgm:pt modelId="{B7A79453-D865-4FD5-BC32-4F4B27A17727}" type="sibTrans" cxnId="{EFB53BFA-E85C-4D55-854B-A79F1AF514C1}">
      <dgm:prSet/>
      <dgm:spPr/>
      <dgm:t>
        <a:bodyPr/>
        <a:lstStyle/>
        <a:p>
          <a:endParaRPr lang="en-GB" sz="2000"/>
        </a:p>
      </dgm:t>
    </dgm:pt>
    <dgm:pt modelId="{34ADEDC4-AFC6-4BC3-845B-E5E81A0A9244}">
      <dgm:prSet phldrT="[Text]" custT="1"/>
      <dgm:spPr/>
      <dgm:t>
        <a:bodyPr/>
        <a:lstStyle/>
        <a:p>
          <a:r>
            <a:rPr lang="en-GB" sz="600" dirty="0"/>
            <a:t>Sleep</a:t>
          </a:r>
        </a:p>
      </dgm:t>
    </dgm:pt>
    <dgm:pt modelId="{5B2EFCAA-B0EA-46E7-AD09-69B87876B544}" type="parTrans" cxnId="{510616A3-7764-4593-9790-396D715AE157}">
      <dgm:prSet/>
      <dgm:spPr/>
      <dgm:t>
        <a:bodyPr/>
        <a:lstStyle/>
        <a:p>
          <a:endParaRPr lang="en-GB" sz="2000"/>
        </a:p>
      </dgm:t>
    </dgm:pt>
    <dgm:pt modelId="{2078259C-47C2-431F-B63E-37388D85B244}" type="sibTrans" cxnId="{510616A3-7764-4593-9790-396D715AE157}">
      <dgm:prSet/>
      <dgm:spPr/>
      <dgm:t>
        <a:bodyPr/>
        <a:lstStyle/>
        <a:p>
          <a:endParaRPr lang="en-GB" sz="2000"/>
        </a:p>
      </dgm:t>
    </dgm:pt>
    <dgm:pt modelId="{118C8F9B-2C6C-44EC-9FEE-1EF013C728FA}">
      <dgm:prSet phldrT="[Text]" custT="1"/>
      <dgm:spPr/>
      <dgm:t>
        <a:bodyPr/>
        <a:lstStyle/>
        <a:p>
          <a:r>
            <a:rPr lang="en-GB" sz="600" dirty="0" err="1"/>
            <a:t>SpFT</a:t>
          </a:r>
          <a:endParaRPr lang="en-GB" sz="600" dirty="0"/>
        </a:p>
      </dgm:t>
    </dgm:pt>
    <dgm:pt modelId="{EBD7BEE2-6E93-40F4-A341-CB1B725CE17E}" type="parTrans" cxnId="{2C33CFFA-41A1-4C6E-8952-10BCBC4EE626}">
      <dgm:prSet/>
      <dgm:spPr/>
      <dgm:t>
        <a:bodyPr/>
        <a:lstStyle/>
        <a:p>
          <a:endParaRPr lang="en-GB" sz="2000"/>
        </a:p>
      </dgm:t>
    </dgm:pt>
    <dgm:pt modelId="{09BA8B3E-16D6-421F-8DD5-E9F054CE8243}" type="sibTrans" cxnId="{2C33CFFA-41A1-4C6E-8952-10BCBC4EE626}">
      <dgm:prSet/>
      <dgm:spPr/>
      <dgm:t>
        <a:bodyPr/>
        <a:lstStyle/>
        <a:p>
          <a:endParaRPr lang="en-GB" sz="2000"/>
        </a:p>
      </dgm:t>
    </dgm:pt>
    <dgm:pt modelId="{2A02844B-68DF-4409-AAD7-D954D90321CC}">
      <dgm:prSet phldrT="[Text]" custT="1"/>
      <dgm:spPr/>
      <dgm:t>
        <a:bodyPr/>
        <a:lstStyle/>
        <a:p>
          <a:r>
            <a:rPr lang="en-GB" sz="600" dirty="0"/>
            <a:t>Standing</a:t>
          </a:r>
        </a:p>
      </dgm:t>
    </dgm:pt>
    <dgm:pt modelId="{BE8D2F3D-E851-463E-9EDE-B8CCAB29A78F}" type="parTrans" cxnId="{86157D18-3C5C-49E4-953B-34CF8E415A1B}">
      <dgm:prSet/>
      <dgm:spPr/>
      <dgm:t>
        <a:bodyPr/>
        <a:lstStyle/>
        <a:p>
          <a:endParaRPr lang="en-GB" sz="2000"/>
        </a:p>
      </dgm:t>
    </dgm:pt>
    <dgm:pt modelId="{A577F9BD-B1D7-4BB7-A22E-9C4AC70B595A}" type="sibTrans" cxnId="{86157D18-3C5C-49E4-953B-34CF8E415A1B}">
      <dgm:prSet/>
      <dgm:spPr/>
      <dgm:t>
        <a:bodyPr/>
        <a:lstStyle/>
        <a:p>
          <a:endParaRPr lang="en-GB" sz="2000"/>
        </a:p>
      </dgm:t>
    </dgm:pt>
    <dgm:pt modelId="{8DF2FA27-D75C-496A-923C-8F6E9CD1ED98}">
      <dgm:prSet phldrT="[Text]" custT="1"/>
      <dgm:spPr/>
      <dgm:t>
        <a:bodyPr/>
        <a:lstStyle/>
        <a:p>
          <a:r>
            <a:rPr lang="en-GB" sz="600" dirty="0"/>
            <a:t>TV</a:t>
          </a:r>
        </a:p>
      </dgm:t>
    </dgm:pt>
    <dgm:pt modelId="{CA4CD61D-E740-49E7-915A-9DBD427FF718}" type="parTrans" cxnId="{892B60E4-202F-441E-954E-48296392B26D}">
      <dgm:prSet/>
      <dgm:spPr/>
      <dgm:t>
        <a:bodyPr/>
        <a:lstStyle/>
        <a:p>
          <a:endParaRPr lang="en-GB" sz="2000"/>
        </a:p>
      </dgm:t>
    </dgm:pt>
    <dgm:pt modelId="{5DA317E5-B556-4425-9850-68ED9E646CA7}" type="sibTrans" cxnId="{892B60E4-202F-441E-954E-48296392B26D}">
      <dgm:prSet/>
      <dgm:spPr/>
      <dgm:t>
        <a:bodyPr/>
        <a:lstStyle/>
        <a:p>
          <a:endParaRPr lang="en-GB" sz="2000"/>
        </a:p>
      </dgm:t>
    </dgm:pt>
    <dgm:pt modelId="{FA41B482-51E2-451B-9F8F-B8F3F1F876AC}">
      <dgm:prSet phldrT="[Text]" custT="1"/>
      <dgm:spPr/>
      <dgm:t>
        <a:bodyPr/>
        <a:lstStyle/>
        <a:p>
          <a:r>
            <a:rPr lang="en-GB" sz="600" dirty="0"/>
            <a:t>Debriefing</a:t>
          </a:r>
        </a:p>
      </dgm:t>
    </dgm:pt>
    <dgm:pt modelId="{0E2CD8DC-7C35-4367-BA65-E3974EB68C8D}" type="parTrans" cxnId="{DA895446-08E7-47F8-BCFB-2B9F929C421D}">
      <dgm:prSet/>
      <dgm:spPr/>
      <dgm:t>
        <a:bodyPr/>
        <a:lstStyle/>
        <a:p>
          <a:endParaRPr lang="en-GB" sz="2000"/>
        </a:p>
      </dgm:t>
    </dgm:pt>
    <dgm:pt modelId="{29D44DCE-BCDA-4F57-BDD2-49FDD3ABD347}" type="sibTrans" cxnId="{DA895446-08E7-47F8-BCFB-2B9F929C421D}">
      <dgm:prSet/>
      <dgm:spPr/>
      <dgm:t>
        <a:bodyPr/>
        <a:lstStyle/>
        <a:p>
          <a:endParaRPr lang="en-GB" sz="2000"/>
        </a:p>
      </dgm:t>
    </dgm:pt>
    <dgm:pt modelId="{4F46BF7B-E99F-44AA-BA51-D2BCB8F47AAB}">
      <dgm:prSet phldrT="[Text]" custT="1"/>
      <dgm:spPr/>
      <dgm:t>
        <a:bodyPr/>
        <a:lstStyle/>
        <a:p>
          <a:r>
            <a:rPr lang="en-GB" sz="600" dirty="0"/>
            <a:t>Lifestyle</a:t>
          </a:r>
        </a:p>
      </dgm:t>
    </dgm:pt>
    <dgm:pt modelId="{5207BB96-95E5-41B5-BD47-BAF4811843C2}" type="parTrans" cxnId="{E2BFF12D-7C50-48CD-9A5C-E174CA939655}">
      <dgm:prSet/>
      <dgm:spPr/>
      <dgm:t>
        <a:bodyPr/>
        <a:lstStyle/>
        <a:p>
          <a:endParaRPr lang="en-GB" sz="2000"/>
        </a:p>
      </dgm:t>
    </dgm:pt>
    <dgm:pt modelId="{5B62C826-E305-4F8F-9FBA-008FA5FE7862}" type="sibTrans" cxnId="{E2BFF12D-7C50-48CD-9A5C-E174CA939655}">
      <dgm:prSet/>
      <dgm:spPr/>
      <dgm:t>
        <a:bodyPr/>
        <a:lstStyle/>
        <a:p>
          <a:endParaRPr lang="en-GB" sz="2000"/>
        </a:p>
      </dgm:t>
    </dgm:pt>
    <dgm:pt modelId="{51F2607C-1802-4EEC-901C-440BF6712D3F}">
      <dgm:prSet phldrT="[Text]" custT="1"/>
      <dgm:spPr/>
      <dgm:t>
        <a:bodyPr/>
        <a:lstStyle/>
        <a:p>
          <a:r>
            <a:rPr lang="en-GB" sz="600" dirty="0"/>
            <a:t>Screening</a:t>
          </a:r>
        </a:p>
      </dgm:t>
    </dgm:pt>
    <dgm:pt modelId="{C99F8579-88D9-44EF-8AA3-5C33EA52DB0A}" type="parTrans" cxnId="{BE7415E5-04C8-4AA2-80C3-00CAEA3697D1}">
      <dgm:prSet/>
      <dgm:spPr/>
      <dgm:t>
        <a:bodyPr/>
        <a:lstStyle/>
        <a:p>
          <a:endParaRPr lang="en-GB" sz="2000"/>
        </a:p>
      </dgm:t>
    </dgm:pt>
    <dgm:pt modelId="{1E42F67E-31E4-4E4B-AAB7-F18B301451F7}" type="sibTrans" cxnId="{BE7415E5-04C8-4AA2-80C3-00CAEA3697D1}">
      <dgm:prSet/>
      <dgm:spPr/>
      <dgm:t>
        <a:bodyPr/>
        <a:lstStyle/>
        <a:p>
          <a:endParaRPr lang="en-GB" sz="2000"/>
        </a:p>
      </dgm:t>
    </dgm:pt>
    <dgm:pt modelId="{2E342287-8B1B-4F2B-88AC-962300DD9AB0}">
      <dgm:prSet phldrT="[Text]" custT="1"/>
      <dgm:spPr/>
      <dgm:t>
        <a:bodyPr/>
        <a:lstStyle/>
        <a:p>
          <a:r>
            <a:rPr lang="en-GB" sz="600" dirty="0"/>
            <a:t>Questionnaire</a:t>
          </a:r>
        </a:p>
      </dgm:t>
    </dgm:pt>
    <dgm:pt modelId="{BF211D78-2811-4A7B-98DD-C6E05712F313}" type="parTrans" cxnId="{2643A450-9C00-43EB-B3EA-DDFDB1D5254B}">
      <dgm:prSet/>
      <dgm:spPr/>
      <dgm:t>
        <a:bodyPr/>
        <a:lstStyle/>
        <a:p>
          <a:endParaRPr lang="en-GB" sz="2000"/>
        </a:p>
      </dgm:t>
    </dgm:pt>
    <dgm:pt modelId="{17B245B9-DA7F-439A-AEB7-49BA97222C39}" type="sibTrans" cxnId="{2643A450-9C00-43EB-B3EA-DDFDB1D5254B}">
      <dgm:prSet/>
      <dgm:spPr/>
      <dgm:t>
        <a:bodyPr/>
        <a:lstStyle/>
        <a:p>
          <a:endParaRPr lang="en-GB" sz="2000"/>
        </a:p>
      </dgm:t>
    </dgm:pt>
    <dgm:pt modelId="{9C08A7C4-3E37-444F-8B47-23200F27DDAE}">
      <dgm:prSet phldrT="[Text]" custT="1"/>
      <dgm:spPr/>
      <dgm:t>
        <a:bodyPr/>
        <a:lstStyle/>
        <a:p>
          <a:r>
            <a:rPr lang="en-GB" sz="600" dirty="0"/>
            <a:t>Demographics</a:t>
          </a:r>
        </a:p>
      </dgm:t>
    </dgm:pt>
    <dgm:pt modelId="{1DE3BA73-8901-40D6-B1B4-8EFCBFD7A1C2}" type="parTrans" cxnId="{DFC4E635-FB2C-4B52-BD85-B29C2CFD51CE}">
      <dgm:prSet/>
      <dgm:spPr/>
      <dgm:t>
        <a:bodyPr/>
        <a:lstStyle/>
        <a:p>
          <a:endParaRPr lang="en-GB" sz="2000"/>
        </a:p>
      </dgm:t>
    </dgm:pt>
    <dgm:pt modelId="{E3596D62-04EC-4502-A1E5-8CAAECA0A208}" type="sibTrans" cxnId="{DFC4E635-FB2C-4B52-BD85-B29C2CFD51CE}">
      <dgm:prSet/>
      <dgm:spPr/>
      <dgm:t>
        <a:bodyPr/>
        <a:lstStyle/>
        <a:p>
          <a:endParaRPr lang="en-GB" sz="2000"/>
        </a:p>
      </dgm:t>
    </dgm:pt>
    <dgm:pt modelId="{1517A948-F609-4864-8680-70E774AADD01}">
      <dgm:prSet phldrT="[Text]" custT="1"/>
      <dgm:spPr/>
      <dgm:t>
        <a:bodyPr/>
        <a:lstStyle/>
        <a:p>
          <a:r>
            <a:rPr lang="en-GB" sz="600" dirty="0"/>
            <a:t>Disruption</a:t>
          </a:r>
        </a:p>
      </dgm:t>
    </dgm:pt>
    <dgm:pt modelId="{F0015540-A137-4497-9ED0-FCA6D2CB6CE5}" type="parTrans" cxnId="{762BF9BF-DD5F-4C81-BFBF-B4829D891B34}">
      <dgm:prSet/>
      <dgm:spPr/>
      <dgm:t>
        <a:bodyPr/>
        <a:lstStyle/>
        <a:p>
          <a:endParaRPr lang="en-GB" sz="2000"/>
        </a:p>
      </dgm:t>
    </dgm:pt>
    <dgm:pt modelId="{A4B6ED63-F5EA-4E1A-BD21-5E6F74CF5BA2}" type="sibTrans" cxnId="{762BF9BF-DD5F-4C81-BFBF-B4829D891B34}">
      <dgm:prSet/>
      <dgm:spPr/>
      <dgm:t>
        <a:bodyPr/>
        <a:lstStyle/>
        <a:p>
          <a:endParaRPr lang="en-GB" sz="2000"/>
        </a:p>
      </dgm:t>
    </dgm:pt>
    <dgm:pt modelId="{21A3AAA0-1CBB-4B71-BCD5-8465B676851E}">
      <dgm:prSet phldrT="[Text]" custT="1"/>
      <dgm:spPr/>
      <dgm:t>
        <a:bodyPr/>
        <a:lstStyle/>
        <a:p>
          <a:r>
            <a:rPr lang="en-GB" sz="600" dirty="0"/>
            <a:t>Drinking</a:t>
          </a:r>
        </a:p>
      </dgm:t>
    </dgm:pt>
    <dgm:pt modelId="{3884E1D9-3E36-46E3-B035-8E56279242E5}" type="parTrans" cxnId="{B6A6E4EF-3BC5-441D-9F36-A29A2C7BD08B}">
      <dgm:prSet/>
      <dgm:spPr/>
      <dgm:t>
        <a:bodyPr/>
        <a:lstStyle/>
        <a:p>
          <a:endParaRPr lang="en-GB" sz="2000"/>
        </a:p>
      </dgm:t>
    </dgm:pt>
    <dgm:pt modelId="{5FE7CA16-642C-40B3-98C4-017713F9D497}" type="sibTrans" cxnId="{B6A6E4EF-3BC5-441D-9F36-A29A2C7BD08B}">
      <dgm:prSet/>
      <dgm:spPr/>
      <dgm:t>
        <a:bodyPr/>
        <a:lstStyle/>
        <a:p>
          <a:endParaRPr lang="en-GB" sz="2000"/>
        </a:p>
      </dgm:t>
    </dgm:pt>
    <dgm:pt modelId="{2860B98D-30EE-4F23-B311-6FA0034A7226}">
      <dgm:prSet phldrT="[Text]" custT="1"/>
      <dgm:spPr/>
      <dgm:t>
        <a:bodyPr/>
        <a:lstStyle/>
        <a:p>
          <a:r>
            <a:rPr lang="en-GB" sz="600" dirty="0"/>
            <a:t>Eating 1</a:t>
          </a:r>
        </a:p>
      </dgm:t>
    </dgm:pt>
    <dgm:pt modelId="{A05F11F2-4F8C-4A0E-82CC-F4100D8CFCB6}" type="parTrans" cxnId="{7D5E92CF-075E-4CD4-8BB0-3722915AD147}">
      <dgm:prSet/>
      <dgm:spPr/>
      <dgm:t>
        <a:bodyPr/>
        <a:lstStyle/>
        <a:p>
          <a:endParaRPr lang="en-GB" sz="2000"/>
        </a:p>
      </dgm:t>
    </dgm:pt>
    <dgm:pt modelId="{F011A55C-4A6B-41F5-9FCA-F0743F641DA3}" type="sibTrans" cxnId="{7D5E92CF-075E-4CD4-8BB0-3722915AD147}">
      <dgm:prSet/>
      <dgm:spPr/>
      <dgm:t>
        <a:bodyPr/>
        <a:lstStyle/>
        <a:p>
          <a:endParaRPr lang="en-GB" sz="2000"/>
        </a:p>
      </dgm:t>
    </dgm:pt>
    <dgm:pt modelId="{5B0DC980-5556-45B4-BB56-06F80FC5526D}">
      <dgm:prSet phldrT="[Text]" custT="1"/>
      <dgm:spPr/>
      <dgm:t>
        <a:bodyPr/>
        <a:lstStyle/>
        <a:p>
          <a:r>
            <a:rPr lang="en-GB" sz="600" dirty="0"/>
            <a:t>Eating 2</a:t>
          </a:r>
        </a:p>
      </dgm:t>
    </dgm:pt>
    <dgm:pt modelId="{0121C404-8D03-4099-815B-4860FFD58465}" type="parTrans" cxnId="{38900247-2690-4639-B0ED-B11588AA8FD7}">
      <dgm:prSet/>
      <dgm:spPr/>
      <dgm:t>
        <a:bodyPr/>
        <a:lstStyle/>
        <a:p>
          <a:endParaRPr lang="en-GB" sz="2000"/>
        </a:p>
      </dgm:t>
    </dgm:pt>
    <dgm:pt modelId="{3A34D95F-B8C2-4D92-9DF2-C552240415F3}" type="sibTrans" cxnId="{38900247-2690-4639-B0ED-B11588AA8FD7}">
      <dgm:prSet/>
      <dgm:spPr/>
      <dgm:t>
        <a:bodyPr/>
        <a:lstStyle/>
        <a:p>
          <a:endParaRPr lang="en-GB" sz="2000"/>
        </a:p>
      </dgm:t>
    </dgm:pt>
    <dgm:pt modelId="{FA457A57-977E-4F2F-BEDE-E0403B855457}">
      <dgm:prSet phldrT="[Text]" custT="1"/>
      <dgm:spPr/>
      <dgm:t>
        <a:bodyPr/>
        <a:lstStyle/>
        <a:p>
          <a:r>
            <a:rPr lang="en-GB" sz="600" dirty="0"/>
            <a:t>Handedness</a:t>
          </a:r>
        </a:p>
      </dgm:t>
    </dgm:pt>
    <dgm:pt modelId="{AD9B66BF-D0B8-4E36-B6A5-A7883F419213}" type="parTrans" cxnId="{1A4A1A60-8620-4FD4-AEEE-A92E290430BB}">
      <dgm:prSet/>
      <dgm:spPr/>
      <dgm:t>
        <a:bodyPr/>
        <a:lstStyle/>
        <a:p>
          <a:endParaRPr lang="en-GB" sz="2000"/>
        </a:p>
      </dgm:t>
    </dgm:pt>
    <dgm:pt modelId="{7075CD8F-752C-4EBB-9F31-801870242013}" type="sibTrans" cxnId="{1A4A1A60-8620-4FD4-AEEE-A92E290430BB}">
      <dgm:prSet/>
      <dgm:spPr/>
      <dgm:t>
        <a:bodyPr/>
        <a:lstStyle/>
        <a:p>
          <a:endParaRPr lang="en-GB" sz="2000"/>
        </a:p>
      </dgm:t>
    </dgm:pt>
    <dgm:pt modelId="{B3EFDDF5-8FFD-44D7-A909-5E410FAFF83A}">
      <dgm:prSet phldrT="[Text]" custT="1"/>
      <dgm:spPr/>
      <dgm:t>
        <a:bodyPr/>
        <a:lstStyle/>
        <a:p>
          <a:r>
            <a:rPr lang="en-GB" sz="600" dirty="0"/>
            <a:t>Health</a:t>
          </a:r>
        </a:p>
      </dgm:t>
    </dgm:pt>
    <dgm:pt modelId="{4289C8CC-C694-4E1E-BB8F-7AFFC352316A}" type="parTrans" cxnId="{143EA5F6-9FDC-4C46-862C-3F59A0933B5D}">
      <dgm:prSet/>
      <dgm:spPr/>
      <dgm:t>
        <a:bodyPr/>
        <a:lstStyle/>
        <a:p>
          <a:endParaRPr lang="en-GB" sz="2000"/>
        </a:p>
      </dgm:t>
    </dgm:pt>
    <dgm:pt modelId="{A56971F6-44C0-4B81-BCDF-4D6597CCBB22}" type="sibTrans" cxnId="{143EA5F6-9FDC-4C46-862C-3F59A0933B5D}">
      <dgm:prSet/>
      <dgm:spPr/>
      <dgm:t>
        <a:bodyPr/>
        <a:lstStyle/>
        <a:p>
          <a:endParaRPr lang="en-GB" sz="2000"/>
        </a:p>
      </dgm:t>
    </dgm:pt>
    <dgm:pt modelId="{D0C34CD6-8BC2-4871-BFDC-A8015254F1B0}">
      <dgm:prSet phldrT="[Text]" custT="1"/>
      <dgm:spPr/>
      <dgm:t>
        <a:bodyPr/>
        <a:lstStyle/>
        <a:p>
          <a:r>
            <a:rPr lang="en-GB" sz="600" dirty="0"/>
            <a:t>Lifestyle 1</a:t>
          </a:r>
        </a:p>
      </dgm:t>
    </dgm:pt>
    <dgm:pt modelId="{07C11FCB-B85F-440F-8B12-759124B18CE3}" type="parTrans" cxnId="{F87F91F3-F2A3-48DA-B39F-2DCA73F18F0F}">
      <dgm:prSet/>
      <dgm:spPr/>
      <dgm:t>
        <a:bodyPr/>
        <a:lstStyle/>
        <a:p>
          <a:endParaRPr lang="en-GB" sz="2000"/>
        </a:p>
      </dgm:t>
    </dgm:pt>
    <dgm:pt modelId="{336AD7DF-AD2D-44B0-81F3-AEC500027538}" type="sibTrans" cxnId="{F87F91F3-F2A3-48DA-B39F-2DCA73F18F0F}">
      <dgm:prSet/>
      <dgm:spPr/>
      <dgm:t>
        <a:bodyPr/>
        <a:lstStyle/>
        <a:p>
          <a:endParaRPr lang="en-GB" sz="2000"/>
        </a:p>
      </dgm:t>
    </dgm:pt>
    <dgm:pt modelId="{2FDE7161-D6B4-4346-99B7-4F977B123FAF}">
      <dgm:prSet phldrT="[Text]" custT="1"/>
      <dgm:spPr/>
      <dgm:t>
        <a:bodyPr/>
        <a:lstStyle/>
        <a:p>
          <a:r>
            <a:rPr lang="en-GB" sz="600" dirty="0"/>
            <a:t>Lifestyle 2</a:t>
          </a:r>
        </a:p>
      </dgm:t>
    </dgm:pt>
    <dgm:pt modelId="{36860982-B14E-4C3B-93AC-5CB012F88B83}" type="parTrans" cxnId="{2E6FD25C-A0E3-48F8-AF6C-CA3EDF6C5455}">
      <dgm:prSet/>
      <dgm:spPr/>
      <dgm:t>
        <a:bodyPr/>
        <a:lstStyle/>
        <a:p>
          <a:endParaRPr lang="en-GB" sz="2000"/>
        </a:p>
      </dgm:t>
    </dgm:pt>
    <dgm:pt modelId="{7396D4B9-1DFE-4FD2-B3F3-514E9C3F272E}" type="sibTrans" cxnId="{2E6FD25C-A0E3-48F8-AF6C-CA3EDF6C5455}">
      <dgm:prSet/>
      <dgm:spPr/>
      <dgm:t>
        <a:bodyPr/>
        <a:lstStyle/>
        <a:p>
          <a:endParaRPr lang="en-GB" sz="2000"/>
        </a:p>
      </dgm:t>
    </dgm:pt>
    <dgm:pt modelId="{AD00DCFA-2916-47B1-A159-1F5BF3CABD50}">
      <dgm:prSet phldrT="[Text]" custT="1"/>
      <dgm:spPr/>
      <dgm:t>
        <a:bodyPr/>
        <a:lstStyle/>
        <a:p>
          <a:r>
            <a:rPr lang="en-GB" sz="600" dirty="0"/>
            <a:t>Pain</a:t>
          </a:r>
        </a:p>
      </dgm:t>
    </dgm:pt>
    <dgm:pt modelId="{D12F7C9F-C70C-4B27-9F43-F7C37777D67F}" type="parTrans" cxnId="{5A6A59BB-DA05-41E4-BB64-1E80091EEEDA}">
      <dgm:prSet/>
      <dgm:spPr/>
      <dgm:t>
        <a:bodyPr/>
        <a:lstStyle/>
        <a:p>
          <a:endParaRPr lang="en-GB" sz="2000"/>
        </a:p>
      </dgm:t>
    </dgm:pt>
    <dgm:pt modelId="{1507A69B-59BA-49E9-94D8-59E26DB6D49C}" type="sibTrans" cxnId="{5A6A59BB-DA05-41E4-BB64-1E80091EEEDA}">
      <dgm:prSet/>
      <dgm:spPr/>
      <dgm:t>
        <a:bodyPr/>
        <a:lstStyle/>
        <a:p>
          <a:endParaRPr lang="en-GB" sz="2000"/>
        </a:p>
      </dgm:t>
    </dgm:pt>
    <dgm:pt modelId="{0C887AC9-24DE-4747-BC02-871B2B87E6D0}">
      <dgm:prSet phldrT="[Text]" custT="1"/>
      <dgm:spPr/>
      <dgm:t>
        <a:bodyPr/>
        <a:lstStyle/>
        <a:p>
          <a:r>
            <a:rPr lang="en-GB" sz="600" dirty="0"/>
            <a:t>Sleep</a:t>
          </a:r>
        </a:p>
      </dgm:t>
    </dgm:pt>
    <dgm:pt modelId="{90084736-009C-4CEF-98A3-DE30174ABF36}" type="parTrans" cxnId="{600DA13C-2553-4B90-BC75-76EA4A0F0A2E}">
      <dgm:prSet/>
      <dgm:spPr/>
      <dgm:t>
        <a:bodyPr/>
        <a:lstStyle/>
        <a:p>
          <a:endParaRPr lang="en-GB" sz="2000"/>
        </a:p>
      </dgm:t>
    </dgm:pt>
    <dgm:pt modelId="{C3E21BEF-87C4-4213-A33B-E1DC2F85DD2D}" type="sibTrans" cxnId="{600DA13C-2553-4B90-BC75-76EA4A0F0A2E}">
      <dgm:prSet/>
      <dgm:spPr/>
      <dgm:t>
        <a:bodyPr/>
        <a:lstStyle/>
        <a:p>
          <a:endParaRPr lang="en-GB" sz="2000"/>
        </a:p>
      </dgm:t>
    </dgm:pt>
    <dgm:pt modelId="{650D122C-8C34-4D79-BB13-D24DD960F5DA}">
      <dgm:prSet phldrT="[Text]" custT="1"/>
      <dgm:spPr/>
      <dgm:t>
        <a:bodyPr/>
        <a:lstStyle/>
        <a:p>
          <a:r>
            <a:rPr lang="en-GB" sz="600" dirty="0"/>
            <a:t>MCTQ</a:t>
          </a:r>
        </a:p>
      </dgm:t>
    </dgm:pt>
    <dgm:pt modelId="{13BDA443-2945-45B8-B51D-B8255841B5A5}" type="parTrans" cxnId="{0F069751-1AE2-4B17-96CD-AE779B2ADA11}">
      <dgm:prSet/>
      <dgm:spPr/>
      <dgm:t>
        <a:bodyPr/>
        <a:lstStyle/>
        <a:p>
          <a:endParaRPr lang="en-GB" sz="2000"/>
        </a:p>
      </dgm:t>
    </dgm:pt>
    <dgm:pt modelId="{8EEF6361-0F85-4D7C-966E-DBB2AA6E7D6B}" type="sibTrans" cxnId="{0F069751-1AE2-4B17-96CD-AE779B2ADA11}">
      <dgm:prSet/>
      <dgm:spPr/>
      <dgm:t>
        <a:bodyPr/>
        <a:lstStyle/>
        <a:p>
          <a:endParaRPr lang="en-GB" sz="2000"/>
        </a:p>
      </dgm:t>
    </dgm:pt>
    <dgm:pt modelId="{55A06AF6-7958-4766-9F04-04FA5CC0FF56}">
      <dgm:prSet phldrT="[Text]" custT="1"/>
      <dgm:spPr/>
      <dgm:t>
        <a:bodyPr/>
        <a:lstStyle/>
        <a:p>
          <a:r>
            <a:rPr lang="en-GB" sz="600" dirty="0"/>
            <a:t>PSQI</a:t>
          </a:r>
        </a:p>
      </dgm:t>
    </dgm:pt>
    <dgm:pt modelId="{EDCE874D-85E5-4F93-B7E8-72A0CB011198}" type="parTrans" cxnId="{F95B1D92-3E00-467C-94C2-4895E2529C7A}">
      <dgm:prSet/>
      <dgm:spPr/>
      <dgm:t>
        <a:bodyPr/>
        <a:lstStyle/>
        <a:p>
          <a:endParaRPr lang="en-GB" sz="2000"/>
        </a:p>
      </dgm:t>
    </dgm:pt>
    <dgm:pt modelId="{BE438316-3A58-4419-963A-C1F616520142}" type="sibTrans" cxnId="{F95B1D92-3E00-467C-94C2-4895E2529C7A}">
      <dgm:prSet/>
      <dgm:spPr/>
      <dgm:t>
        <a:bodyPr/>
        <a:lstStyle/>
        <a:p>
          <a:endParaRPr lang="en-GB" sz="2000"/>
        </a:p>
      </dgm:t>
    </dgm:pt>
    <dgm:pt modelId="{85C9869E-4002-4EEF-943C-1165641D4B27}">
      <dgm:prSet phldrT="[Text]" custT="1"/>
      <dgm:spPr/>
      <dgm:t>
        <a:bodyPr/>
        <a:lstStyle/>
        <a:p>
          <a:r>
            <a:rPr lang="en-GB" sz="600" dirty="0"/>
            <a:t>Sleep</a:t>
          </a:r>
        </a:p>
      </dgm:t>
    </dgm:pt>
    <dgm:pt modelId="{C049F002-B2AE-485A-9ACD-14AB9110CF3E}" type="parTrans" cxnId="{38869EC7-C828-4699-BAD6-5159A93F1C1C}">
      <dgm:prSet/>
      <dgm:spPr/>
      <dgm:t>
        <a:bodyPr/>
        <a:lstStyle/>
        <a:p>
          <a:endParaRPr lang="en-GB" sz="2000"/>
        </a:p>
      </dgm:t>
    </dgm:pt>
    <dgm:pt modelId="{426E9E1D-5CBE-42D9-980D-18500EC3C0BF}" type="sibTrans" cxnId="{38869EC7-C828-4699-BAD6-5159A93F1C1C}">
      <dgm:prSet/>
      <dgm:spPr/>
      <dgm:t>
        <a:bodyPr/>
        <a:lstStyle/>
        <a:p>
          <a:endParaRPr lang="en-GB" sz="2000"/>
        </a:p>
      </dgm:t>
    </dgm:pt>
    <dgm:pt modelId="{3B64A9E3-5768-4E42-BD9E-A743BDFAB6A9}">
      <dgm:prSet phldrT="[Text]" custT="1"/>
      <dgm:spPr/>
      <dgm:t>
        <a:bodyPr/>
        <a:lstStyle/>
        <a:p>
          <a:r>
            <a:rPr lang="en-GB" sz="600" dirty="0"/>
            <a:t>Wake</a:t>
          </a:r>
        </a:p>
      </dgm:t>
    </dgm:pt>
    <dgm:pt modelId="{E0D629EC-AFAF-4FAD-A1D0-7021F17F0F0C}" type="parTrans" cxnId="{1D489943-3DF0-4EE2-A5E3-350200B351E8}">
      <dgm:prSet/>
      <dgm:spPr/>
      <dgm:t>
        <a:bodyPr/>
        <a:lstStyle/>
        <a:p>
          <a:endParaRPr lang="en-GB" sz="2000"/>
        </a:p>
      </dgm:t>
    </dgm:pt>
    <dgm:pt modelId="{58019D6D-39B3-4FFB-9018-6ECC38AC8E74}" type="sibTrans" cxnId="{1D489943-3DF0-4EE2-A5E3-350200B351E8}">
      <dgm:prSet/>
      <dgm:spPr/>
      <dgm:t>
        <a:bodyPr/>
        <a:lstStyle/>
        <a:p>
          <a:endParaRPr lang="en-GB" sz="2000"/>
        </a:p>
      </dgm:t>
    </dgm:pt>
    <dgm:pt modelId="{09B75ED5-780C-4618-81E1-57C577520B84}">
      <dgm:prSet phldrT="[Text]" custT="1"/>
      <dgm:spPr/>
      <dgm:t>
        <a:bodyPr/>
        <a:lstStyle/>
        <a:p>
          <a:r>
            <a:rPr lang="en-GB" sz="600" dirty="0"/>
            <a:t>Baseline</a:t>
          </a:r>
        </a:p>
      </dgm:t>
    </dgm:pt>
    <dgm:pt modelId="{8312188F-849E-40D0-8B6D-964662471BF2}" type="parTrans" cxnId="{D67F0939-E530-4870-9606-4792BC2DAF90}">
      <dgm:prSet/>
      <dgm:spPr/>
      <dgm:t>
        <a:bodyPr/>
        <a:lstStyle/>
        <a:p>
          <a:endParaRPr lang="en-GB" sz="2000"/>
        </a:p>
      </dgm:t>
    </dgm:pt>
    <dgm:pt modelId="{4E51BD42-207C-492A-B245-AF191D178DA9}" type="sibTrans" cxnId="{D67F0939-E530-4870-9606-4792BC2DAF90}">
      <dgm:prSet/>
      <dgm:spPr/>
      <dgm:t>
        <a:bodyPr/>
        <a:lstStyle/>
        <a:p>
          <a:endParaRPr lang="en-GB" sz="2000"/>
        </a:p>
      </dgm:t>
    </dgm:pt>
    <dgm:pt modelId="{B3A2B4D1-D5AF-49BB-8A77-6BA387DE415D}">
      <dgm:prSet phldrT="[Text]" custT="1"/>
      <dgm:spPr/>
      <dgm:t>
        <a:bodyPr/>
        <a:lstStyle/>
        <a:p>
          <a:r>
            <a:rPr lang="en-GB" sz="600" dirty="0"/>
            <a:t>EEG</a:t>
          </a:r>
        </a:p>
      </dgm:t>
    </dgm:pt>
    <dgm:pt modelId="{9978DCB8-2BD6-4C00-8FA3-03D84E68ECDF}" type="parTrans" cxnId="{8D030A20-DA2B-40D4-BA5D-0B579934D3F2}">
      <dgm:prSet/>
      <dgm:spPr/>
      <dgm:t>
        <a:bodyPr/>
        <a:lstStyle/>
        <a:p>
          <a:endParaRPr lang="en-GB" sz="2000"/>
        </a:p>
      </dgm:t>
    </dgm:pt>
    <dgm:pt modelId="{723D877B-600F-4B4C-963A-415CEC4B6AD3}" type="sibTrans" cxnId="{8D030A20-DA2B-40D4-BA5D-0B579934D3F2}">
      <dgm:prSet/>
      <dgm:spPr/>
      <dgm:t>
        <a:bodyPr/>
        <a:lstStyle/>
        <a:p>
          <a:endParaRPr lang="en-GB" sz="2000"/>
        </a:p>
      </dgm:t>
    </dgm:pt>
    <dgm:pt modelId="{BE9AEF25-07D4-436A-BF45-96B3C2FD3663}">
      <dgm:prSet phldrT="[Text]" custT="1"/>
      <dgm:spPr/>
      <dgm:t>
        <a:bodyPr/>
        <a:lstStyle/>
        <a:p>
          <a:r>
            <a:rPr lang="en-GB" sz="600" dirty="0" err="1"/>
            <a:t>BLPre</a:t>
          </a:r>
          <a:r>
            <a:rPr lang="en-GB" sz="600" dirty="0"/>
            <a:t> …</a:t>
          </a:r>
        </a:p>
      </dgm:t>
    </dgm:pt>
    <dgm:pt modelId="{47685E1A-1420-4506-9BE5-0AFB3B5A7670}" type="parTrans" cxnId="{B5FCD79D-8473-4130-8225-B36AE6F931B8}">
      <dgm:prSet/>
      <dgm:spPr/>
      <dgm:t>
        <a:bodyPr/>
        <a:lstStyle/>
        <a:p>
          <a:endParaRPr lang="en-GB" sz="2000"/>
        </a:p>
      </dgm:t>
    </dgm:pt>
    <dgm:pt modelId="{43FFFC81-82B8-489D-93C8-EC996C3B6EC1}" type="sibTrans" cxnId="{B5FCD79D-8473-4130-8225-B36AE6F931B8}">
      <dgm:prSet/>
      <dgm:spPr/>
      <dgm:t>
        <a:bodyPr/>
        <a:lstStyle/>
        <a:p>
          <a:endParaRPr lang="en-GB" sz="2000"/>
        </a:p>
      </dgm:t>
    </dgm:pt>
    <dgm:pt modelId="{CE964DCD-79CA-4C89-805B-54DA09943EC1}">
      <dgm:prSet phldrT="[Text]" custT="1"/>
      <dgm:spPr/>
      <dgm:t>
        <a:bodyPr/>
        <a:lstStyle/>
        <a:p>
          <a:r>
            <a:rPr lang="en-GB" sz="600" dirty="0"/>
            <a:t>EEG</a:t>
          </a:r>
        </a:p>
      </dgm:t>
    </dgm:pt>
    <dgm:pt modelId="{2CA96714-8504-438D-8778-FCE72BC9806B}" type="parTrans" cxnId="{C130BB72-A3C4-49A9-AE99-6C54CD096503}">
      <dgm:prSet/>
      <dgm:spPr/>
      <dgm:t>
        <a:bodyPr/>
        <a:lstStyle/>
        <a:p>
          <a:endParaRPr lang="en-GB" sz="2000"/>
        </a:p>
      </dgm:t>
    </dgm:pt>
    <dgm:pt modelId="{5911F631-0656-4688-B0E1-6B93FC689FFA}" type="sibTrans" cxnId="{C130BB72-A3C4-49A9-AE99-6C54CD096503}">
      <dgm:prSet/>
      <dgm:spPr/>
      <dgm:t>
        <a:bodyPr/>
        <a:lstStyle/>
        <a:p>
          <a:endParaRPr lang="en-GB" sz="2000"/>
        </a:p>
      </dgm:t>
    </dgm:pt>
    <dgm:pt modelId="{A4293931-369F-484F-9832-C7B7C23C55FB}">
      <dgm:prSet phldrT="[Text]" custT="1"/>
      <dgm:spPr/>
      <dgm:t>
        <a:bodyPr/>
        <a:lstStyle/>
        <a:p>
          <a:r>
            <a:rPr lang="en-GB" sz="600" dirty="0" err="1"/>
            <a:t>EyeTracking</a:t>
          </a:r>
          <a:endParaRPr lang="en-GB" sz="600" dirty="0"/>
        </a:p>
      </dgm:t>
    </dgm:pt>
    <dgm:pt modelId="{FFC7EC52-F339-4862-8045-4293D07BEA4B}" type="parTrans" cxnId="{BD31A6E9-A227-4117-84D5-71F885D6F654}">
      <dgm:prSet/>
      <dgm:spPr/>
      <dgm:t>
        <a:bodyPr/>
        <a:lstStyle/>
        <a:p>
          <a:endParaRPr lang="en-GB" sz="2000"/>
        </a:p>
      </dgm:t>
    </dgm:pt>
    <dgm:pt modelId="{62F32E36-9B37-4083-9A9B-37CF4DA53D7B}" type="sibTrans" cxnId="{BD31A6E9-A227-4117-84D5-71F885D6F654}">
      <dgm:prSet/>
      <dgm:spPr/>
      <dgm:t>
        <a:bodyPr/>
        <a:lstStyle/>
        <a:p>
          <a:endParaRPr lang="en-GB" sz="2000"/>
        </a:p>
      </dgm:t>
    </dgm:pt>
    <dgm:pt modelId="{72A8179D-11A3-4D60-AB51-FA71292A3D3F}">
      <dgm:prSet phldrT="[Text]" custT="1"/>
      <dgm:spPr/>
      <dgm:t>
        <a:bodyPr/>
        <a:lstStyle/>
        <a:p>
          <a:r>
            <a:rPr lang="en-GB" sz="600" dirty="0"/>
            <a:t>Questionnaire</a:t>
          </a:r>
        </a:p>
      </dgm:t>
    </dgm:pt>
    <dgm:pt modelId="{EB57312F-327A-4A49-A7B1-A66A16220C4E}" type="parTrans" cxnId="{AE1142A7-74C0-4C35-BDC6-B5591A9EF691}">
      <dgm:prSet/>
      <dgm:spPr/>
      <dgm:t>
        <a:bodyPr/>
        <a:lstStyle/>
        <a:p>
          <a:endParaRPr lang="en-GB" sz="2000"/>
        </a:p>
      </dgm:t>
    </dgm:pt>
    <dgm:pt modelId="{8354BEF8-CC63-48C4-82B3-E26C6BA599C4}" type="sibTrans" cxnId="{AE1142A7-74C0-4C35-BDC6-B5591A9EF691}">
      <dgm:prSet/>
      <dgm:spPr/>
      <dgm:t>
        <a:bodyPr/>
        <a:lstStyle/>
        <a:p>
          <a:endParaRPr lang="en-GB" sz="2000"/>
        </a:p>
      </dgm:t>
    </dgm:pt>
    <dgm:pt modelId="{2800A0BF-EB08-49E4-B3D8-BC25FD3790E8}">
      <dgm:prSet phldrT="[Text]" custT="1"/>
      <dgm:spPr/>
      <dgm:t>
        <a:bodyPr/>
        <a:lstStyle/>
        <a:p>
          <a:r>
            <a:rPr lang="en-GB" sz="600" dirty="0"/>
            <a:t>Baseline …</a:t>
          </a:r>
        </a:p>
      </dgm:t>
    </dgm:pt>
    <dgm:pt modelId="{1B2F88B2-94B7-4B04-A651-B0AFE72C2E62}" type="parTrans" cxnId="{A6F773EE-1E9C-4EF0-9062-72B1229A93A7}">
      <dgm:prSet/>
      <dgm:spPr/>
      <dgm:t>
        <a:bodyPr/>
        <a:lstStyle/>
        <a:p>
          <a:endParaRPr lang="en-GB" sz="2000"/>
        </a:p>
      </dgm:t>
    </dgm:pt>
    <dgm:pt modelId="{8BDF0401-9373-4DCA-B996-8634C725DAD4}" type="sibTrans" cxnId="{A6F773EE-1E9C-4EF0-9062-72B1229A93A7}">
      <dgm:prSet/>
      <dgm:spPr/>
      <dgm:t>
        <a:bodyPr/>
        <a:lstStyle/>
        <a:p>
          <a:endParaRPr lang="en-GB" sz="2000"/>
        </a:p>
      </dgm:t>
    </dgm:pt>
    <dgm:pt modelId="{1F7252EF-FA15-4760-A097-06B69509C1B0}">
      <dgm:prSet phldrT="[Text]" custT="1"/>
      <dgm:spPr/>
      <dgm:t>
        <a:bodyPr/>
        <a:lstStyle/>
        <a:p>
          <a:r>
            <a:rPr lang="en-GB" sz="600" dirty="0" err="1"/>
            <a:t>Behavior</a:t>
          </a:r>
          <a:endParaRPr lang="en-GB" sz="600" dirty="0"/>
        </a:p>
      </dgm:t>
    </dgm:pt>
    <dgm:pt modelId="{14E1A1B4-FB72-4070-A169-CBC028AACF17}" type="parTrans" cxnId="{F9DC678A-DBFE-4F52-B450-8DB37A0229D8}">
      <dgm:prSet/>
      <dgm:spPr/>
      <dgm:t>
        <a:bodyPr/>
        <a:lstStyle/>
        <a:p>
          <a:endParaRPr lang="en-GB" sz="2000"/>
        </a:p>
      </dgm:t>
    </dgm:pt>
    <dgm:pt modelId="{3614E19E-E5F1-45FA-84DD-A60B75844694}" type="sibTrans" cxnId="{F9DC678A-DBFE-4F52-B450-8DB37A0229D8}">
      <dgm:prSet/>
      <dgm:spPr/>
      <dgm:t>
        <a:bodyPr/>
        <a:lstStyle/>
        <a:p>
          <a:endParaRPr lang="en-GB" sz="2000"/>
        </a:p>
      </dgm:t>
    </dgm:pt>
    <dgm:pt modelId="{D072258E-04D1-46D4-BEBD-176F65156718}">
      <dgm:prSet phldrT="[Text]" custT="1"/>
      <dgm:spPr/>
      <dgm:t>
        <a:bodyPr/>
        <a:lstStyle/>
        <a:p>
          <a:r>
            <a:rPr lang="en-GB" sz="600" dirty="0"/>
            <a:t>EEG</a:t>
          </a:r>
        </a:p>
      </dgm:t>
    </dgm:pt>
    <dgm:pt modelId="{52095628-94D5-48B1-93AA-AD470FBA52B1}" type="parTrans" cxnId="{B4147224-1B9D-43F7-9785-C7AB29B8CD26}">
      <dgm:prSet/>
      <dgm:spPr/>
      <dgm:t>
        <a:bodyPr/>
        <a:lstStyle/>
        <a:p>
          <a:endParaRPr lang="en-GB" sz="2000"/>
        </a:p>
      </dgm:t>
    </dgm:pt>
    <dgm:pt modelId="{CF070B9D-557E-4150-BBD6-DC97CBE5E50F}" type="sibTrans" cxnId="{B4147224-1B9D-43F7-9785-C7AB29B8CD26}">
      <dgm:prSet/>
      <dgm:spPr/>
      <dgm:t>
        <a:bodyPr/>
        <a:lstStyle/>
        <a:p>
          <a:endParaRPr lang="en-GB" sz="2000"/>
        </a:p>
      </dgm:t>
    </dgm:pt>
    <dgm:pt modelId="{5713F961-3BD1-441A-A65D-D3984BE7BD88}">
      <dgm:prSet phldrT="[Text]" custT="1"/>
      <dgm:spPr/>
      <dgm:t>
        <a:bodyPr/>
        <a:lstStyle/>
        <a:p>
          <a:r>
            <a:rPr lang="en-GB" sz="600" dirty="0" err="1"/>
            <a:t>EyeTracking</a:t>
          </a:r>
          <a:endParaRPr lang="en-GB" sz="600" dirty="0"/>
        </a:p>
      </dgm:t>
    </dgm:pt>
    <dgm:pt modelId="{C450F545-3917-45BE-A7B7-4110D268483D}" type="parTrans" cxnId="{493CA5F1-8DA5-42F3-A090-4652C1DED57A}">
      <dgm:prSet/>
      <dgm:spPr/>
      <dgm:t>
        <a:bodyPr/>
        <a:lstStyle/>
        <a:p>
          <a:endParaRPr lang="en-GB" sz="2000"/>
        </a:p>
      </dgm:t>
    </dgm:pt>
    <dgm:pt modelId="{1BB47100-BD98-4CF8-9492-4DDDEA5EEB0A}" type="sibTrans" cxnId="{493CA5F1-8DA5-42F3-A090-4652C1DED57A}">
      <dgm:prSet/>
      <dgm:spPr/>
      <dgm:t>
        <a:bodyPr/>
        <a:lstStyle/>
        <a:p>
          <a:endParaRPr lang="en-GB" sz="2000"/>
        </a:p>
      </dgm:t>
    </dgm:pt>
    <dgm:pt modelId="{D247CD71-1086-4A3C-8877-C2BB656C03F3}">
      <dgm:prSet phldrT="[Text]" custT="1"/>
      <dgm:spPr/>
      <dgm:t>
        <a:bodyPr/>
        <a:lstStyle/>
        <a:p>
          <a:r>
            <a:rPr lang="en-GB" sz="600" dirty="0"/>
            <a:t>Questionnaire</a:t>
          </a:r>
        </a:p>
      </dgm:t>
    </dgm:pt>
    <dgm:pt modelId="{164282F9-1A8F-437E-B78B-5403D98F99E3}" type="parTrans" cxnId="{2C43925D-2AEA-4A4E-9598-36BDDCDF21B9}">
      <dgm:prSet/>
      <dgm:spPr/>
      <dgm:t>
        <a:bodyPr/>
        <a:lstStyle/>
        <a:p>
          <a:endParaRPr lang="en-GB" sz="2000"/>
        </a:p>
      </dgm:t>
    </dgm:pt>
    <dgm:pt modelId="{F428B990-E40B-41CB-9B2B-77D668BFF180}" type="sibTrans" cxnId="{2C43925D-2AEA-4A4E-9598-36BDDCDF21B9}">
      <dgm:prSet/>
      <dgm:spPr/>
      <dgm:t>
        <a:bodyPr/>
        <a:lstStyle/>
        <a:p>
          <a:endParaRPr lang="en-GB" sz="2000"/>
        </a:p>
      </dgm:t>
    </dgm:pt>
    <dgm:pt modelId="{AF4420D1-231D-4B35-B428-48D310E83C6C}">
      <dgm:prSet phldrT="[Text]" custT="1"/>
      <dgm:spPr/>
      <dgm:t>
        <a:bodyPr/>
        <a:lstStyle/>
        <a:p>
          <a:r>
            <a:rPr lang="en-GB" sz="600" dirty="0" err="1"/>
            <a:t>BLBeam</a:t>
          </a:r>
          <a:r>
            <a:rPr lang="en-GB" sz="600" dirty="0"/>
            <a:t> …</a:t>
          </a:r>
        </a:p>
      </dgm:t>
    </dgm:pt>
    <dgm:pt modelId="{AC890027-5BF0-4615-8133-0B94D135D6DE}" type="parTrans" cxnId="{FA38F84C-1046-4589-9C1D-2185F43E8641}">
      <dgm:prSet/>
      <dgm:spPr/>
      <dgm:t>
        <a:bodyPr/>
        <a:lstStyle/>
        <a:p>
          <a:endParaRPr lang="en-GB" sz="2000"/>
        </a:p>
      </dgm:t>
    </dgm:pt>
    <dgm:pt modelId="{0BC3884C-6C99-4B19-B949-8D7D3C66F447}" type="sibTrans" cxnId="{FA38F84C-1046-4589-9C1D-2185F43E8641}">
      <dgm:prSet/>
      <dgm:spPr/>
      <dgm:t>
        <a:bodyPr/>
        <a:lstStyle/>
        <a:p>
          <a:endParaRPr lang="en-GB" sz="2000"/>
        </a:p>
      </dgm:t>
    </dgm:pt>
    <dgm:pt modelId="{A319EB55-17EB-49D3-9AE0-46320F9EA402}">
      <dgm:prSet phldrT="[Text]" custT="1"/>
      <dgm:spPr/>
      <dgm:t>
        <a:bodyPr/>
        <a:lstStyle/>
        <a:p>
          <a:r>
            <a:rPr lang="en-GB" sz="600" dirty="0" err="1"/>
            <a:t>Behavior</a:t>
          </a:r>
          <a:endParaRPr lang="en-GB" sz="600" dirty="0"/>
        </a:p>
      </dgm:t>
    </dgm:pt>
    <dgm:pt modelId="{DAD2F1C3-9F5C-424A-AA4C-F0DB0B790CD4}" type="parTrans" cxnId="{AA73AC81-876F-4BF8-8B5A-E4412543EED5}">
      <dgm:prSet/>
      <dgm:spPr/>
      <dgm:t>
        <a:bodyPr/>
        <a:lstStyle/>
        <a:p>
          <a:endParaRPr lang="en-GB" sz="2000"/>
        </a:p>
      </dgm:t>
    </dgm:pt>
    <dgm:pt modelId="{09E66B64-ED21-4F0F-BC6D-438FCFBF6DC7}" type="sibTrans" cxnId="{AA73AC81-876F-4BF8-8B5A-E4412543EED5}">
      <dgm:prSet/>
      <dgm:spPr/>
      <dgm:t>
        <a:bodyPr/>
        <a:lstStyle/>
        <a:p>
          <a:endParaRPr lang="en-GB" sz="2000"/>
        </a:p>
      </dgm:t>
    </dgm:pt>
    <dgm:pt modelId="{487ECDEB-98E2-4310-B572-2456CC34429B}">
      <dgm:prSet phldrT="[Text]" custT="1"/>
      <dgm:spPr/>
      <dgm:t>
        <a:bodyPr/>
        <a:lstStyle/>
        <a:p>
          <a:r>
            <a:rPr lang="en-GB" sz="600" dirty="0"/>
            <a:t>EEG</a:t>
          </a:r>
        </a:p>
      </dgm:t>
    </dgm:pt>
    <dgm:pt modelId="{69526AB1-7758-4C15-8D8B-B6ECF2BAE497}" type="parTrans" cxnId="{703BA36A-0DD6-463A-901C-AD6BF06C595C}">
      <dgm:prSet/>
      <dgm:spPr/>
      <dgm:t>
        <a:bodyPr/>
        <a:lstStyle/>
        <a:p>
          <a:endParaRPr lang="en-GB" sz="2000"/>
        </a:p>
      </dgm:t>
    </dgm:pt>
    <dgm:pt modelId="{980064ED-AE38-45B3-84AB-F03D59097B5E}" type="sibTrans" cxnId="{703BA36A-0DD6-463A-901C-AD6BF06C595C}">
      <dgm:prSet/>
      <dgm:spPr/>
      <dgm:t>
        <a:bodyPr/>
        <a:lstStyle/>
        <a:p>
          <a:endParaRPr lang="en-GB" sz="2000"/>
        </a:p>
      </dgm:t>
    </dgm:pt>
    <dgm:pt modelId="{6B835C75-563F-4D0B-BF17-DE19829C1148}">
      <dgm:prSet phldrT="[Text]" custT="1"/>
      <dgm:spPr/>
      <dgm:t>
        <a:bodyPr/>
        <a:lstStyle/>
        <a:p>
          <a:r>
            <a:rPr lang="en-GB" sz="600" dirty="0" err="1"/>
            <a:t>EyeTracking</a:t>
          </a:r>
          <a:endParaRPr lang="en-GB" sz="600" dirty="0"/>
        </a:p>
      </dgm:t>
    </dgm:pt>
    <dgm:pt modelId="{EF04F0C3-50B4-48A1-913B-177CC8A18FF0}" type="parTrans" cxnId="{84BF1867-FA24-4DA2-92DB-4A0998E4BF36}">
      <dgm:prSet/>
      <dgm:spPr/>
      <dgm:t>
        <a:bodyPr/>
        <a:lstStyle/>
        <a:p>
          <a:endParaRPr lang="en-GB" sz="2000"/>
        </a:p>
      </dgm:t>
    </dgm:pt>
    <dgm:pt modelId="{1E36667C-E2C5-4940-B660-7C2857D89C95}" type="sibTrans" cxnId="{84BF1867-FA24-4DA2-92DB-4A0998E4BF36}">
      <dgm:prSet/>
      <dgm:spPr/>
      <dgm:t>
        <a:bodyPr/>
        <a:lstStyle/>
        <a:p>
          <a:endParaRPr lang="en-GB" sz="2000"/>
        </a:p>
      </dgm:t>
    </dgm:pt>
    <dgm:pt modelId="{D730FE01-7068-47E2-AF5D-2ECC3937E428}">
      <dgm:prSet phldrT="[Text]" custT="1"/>
      <dgm:spPr/>
      <dgm:t>
        <a:bodyPr/>
        <a:lstStyle/>
        <a:p>
          <a:r>
            <a:rPr lang="en-GB" sz="600" dirty="0"/>
            <a:t>Questionnaire</a:t>
          </a:r>
        </a:p>
      </dgm:t>
    </dgm:pt>
    <dgm:pt modelId="{EC3565B2-D96D-41FF-88E6-F74C1D467D1C}" type="parTrans" cxnId="{9154C896-7D7F-4476-B208-1EEDF07B88CC}">
      <dgm:prSet/>
      <dgm:spPr/>
      <dgm:t>
        <a:bodyPr/>
        <a:lstStyle/>
        <a:p>
          <a:endParaRPr lang="en-GB" sz="2000"/>
        </a:p>
      </dgm:t>
    </dgm:pt>
    <dgm:pt modelId="{D625CA26-E81D-4AE9-A1A5-BE6046A10F50}" type="sibTrans" cxnId="{9154C896-7D7F-4476-B208-1EEDF07B88CC}">
      <dgm:prSet/>
      <dgm:spPr/>
      <dgm:t>
        <a:bodyPr/>
        <a:lstStyle/>
        <a:p>
          <a:endParaRPr lang="en-GB" sz="2000"/>
        </a:p>
      </dgm:t>
    </dgm:pt>
    <dgm:pt modelId="{6367ACB4-C978-41EF-81D6-3AD390F05E04}">
      <dgm:prSet phldrT="[Text]" custT="1"/>
      <dgm:spPr/>
      <dgm:t>
        <a:bodyPr/>
        <a:lstStyle/>
        <a:p>
          <a:r>
            <a:rPr lang="en-GB" sz="600" dirty="0"/>
            <a:t>Pictures</a:t>
          </a:r>
        </a:p>
      </dgm:t>
    </dgm:pt>
    <dgm:pt modelId="{F29A0DCF-F60F-4919-902E-2B71D28BE69C}" type="parTrans" cxnId="{61A28AD8-2BB5-4555-AF8A-45B82B91B7D4}">
      <dgm:prSet/>
      <dgm:spPr/>
      <dgm:t>
        <a:bodyPr/>
        <a:lstStyle/>
        <a:p>
          <a:endParaRPr lang="en-GB" sz="2000"/>
        </a:p>
      </dgm:t>
    </dgm:pt>
    <dgm:pt modelId="{4B0E4E4E-BB3E-4F36-94AF-56DBDB97D195}" type="sibTrans" cxnId="{61A28AD8-2BB5-4555-AF8A-45B82B91B7D4}">
      <dgm:prSet/>
      <dgm:spPr/>
      <dgm:t>
        <a:bodyPr/>
        <a:lstStyle/>
        <a:p>
          <a:endParaRPr lang="en-GB" sz="2000"/>
        </a:p>
      </dgm:t>
    </dgm:pt>
    <dgm:pt modelId="{B09A283A-A089-432A-8027-0185C8750706}">
      <dgm:prSet phldrT="[Text]" custT="1"/>
      <dgm:spPr/>
      <dgm:t>
        <a:bodyPr/>
        <a:lstStyle/>
        <a:p>
          <a:r>
            <a:rPr lang="en-GB" sz="600" dirty="0"/>
            <a:t>Baseline</a:t>
          </a:r>
        </a:p>
      </dgm:t>
    </dgm:pt>
    <dgm:pt modelId="{65FB1024-8DDA-4C1E-AF7E-9915851FA1FB}" type="parTrans" cxnId="{AFB9668E-5C1E-4DD7-AB74-C130C9AB0392}">
      <dgm:prSet/>
      <dgm:spPr/>
      <dgm:t>
        <a:bodyPr/>
        <a:lstStyle/>
        <a:p>
          <a:endParaRPr lang="en-GB" sz="2000"/>
        </a:p>
      </dgm:t>
    </dgm:pt>
    <dgm:pt modelId="{C2011F46-14B1-4A60-934D-F54B85553223}" type="sibTrans" cxnId="{AFB9668E-5C1E-4DD7-AB74-C130C9AB0392}">
      <dgm:prSet/>
      <dgm:spPr/>
      <dgm:t>
        <a:bodyPr/>
        <a:lstStyle/>
        <a:p>
          <a:endParaRPr lang="en-GB" sz="2000"/>
        </a:p>
      </dgm:t>
    </dgm:pt>
    <dgm:pt modelId="{56301B22-D294-4235-B027-85E042A45699}">
      <dgm:prSet phldrT="[Text]" custT="1"/>
      <dgm:spPr/>
      <dgm:t>
        <a:bodyPr/>
        <a:lstStyle/>
        <a:p>
          <a:r>
            <a:rPr lang="en-GB" sz="600" dirty="0" err="1"/>
            <a:t>Behavior</a:t>
          </a:r>
          <a:endParaRPr lang="en-GB" sz="600" dirty="0"/>
        </a:p>
      </dgm:t>
    </dgm:pt>
    <dgm:pt modelId="{7C476EC0-5C0B-472B-97BD-98D711349905}" type="parTrans" cxnId="{CE3A33BF-94F4-4D8B-9295-1F8D1682D2F4}">
      <dgm:prSet/>
      <dgm:spPr/>
      <dgm:t>
        <a:bodyPr/>
        <a:lstStyle/>
        <a:p>
          <a:endParaRPr lang="en-GB" sz="2000"/>
        </a:p>
      </dgm:t>
    </dgm:pt>
    <dgm:pt modelId="{65C8563F-589A-4C4B-9A46-0880007DEF89}" type="sibTrans" cxnId="{CE3A33BF-94F4-4D8B-9295-1F8D1682D2F4}">
      <dgm:prSet/>
      <dgm:spPr/>
      <dgm:t>
        <a:bodyPr/>
        <a:lstStyle/>
        <a:p>
          <a:endParaRPr lang="en-GB" sz="2000"/>
        </a:p>
      </dgm:t>
    </dgm:pt>
    <dgm:pt modelId="{13BDE751-E9F5-4693-884F-4414A58896A5}">
      <dgm:prSet phldrT="[Text]" custT="1"/>
      <dgm:spPr/>
      <dgm:t>
        <a:bodyPr/>
        <a:lstStyle/>
        <a:p>
          <a:r>
            <a:rPr lang="en-GB" sz="600" dirty="0"/>
            <a:t>EEG</a:t>
          </a:r>
        </a:p>
      </dgm:t>
    </dgm:pt>
    <dgm:pt modelId="{9704513F-34BE-4C40-8A7B-CD3F7FDB53B9}" type="parTrans" cxnId="{01615D3C-86B5-4F36-8F1D-6315A54A14FC}">
      <dgm:prSet/>
      <dgm:spPr/>
      <dgm:t>
        <a:bodyPr/>
        <a:lstStyle/>
        <a:p>
          <a:endParaRPr lang="en-GB" sz="2000"/>
        </a:p>
      </dgm:t>
    </dgm:pt>
    <dgm:pt modelId="{E2AEFA78-32AF-4C62-9397-9F0A574C46E0}" type="sibTrans" cxnId="{01615D3C-86B5-4F36-8F1D-6315A54A14FC}">
      <dgm:prSet/>
      <dgm:spPr/>
      <dgm:t>
        <a:bodyPr/>
        <a:lstStyle/>
        <a:p>
          <a:endParaRPr lang="en-GB" sz="2000"/>
        </a:p>
      </dgm:t>
    </dgm:pt>
    <dgm:pt modelId="{9F13F8D0-BDBC-4B0A-924E-335053C26A7C}">
      <dgm:prSet phldrT="[Text]" custT="1"/>
      <dgm:spPr/>
      <dgm:t>
        <a:bodyPr/>
        <a:lstStyle/>
        <a:p>
          <a:r>
            <a:rPr lang="en-GB" sz="600" dirty="0" err="1"/>
            <a:t>Eyetracking</a:t>
          </a:r>
          <a:endParaRPr lang="en-GB" sz="600" dirty="0"/>
        </a:p>
      </dgm:t>
    </dgm:pt>
    <dgm:pt modelId="{0EBBB5F1-C20C-4F92-9276-1479A88C5735}" type="parTrans" cxnId="{9FAEC79F-3F0A-4A06-97B4-33C1E2F9EB08}">
      <dgm:prSet/>
      <dgm:spPr/>
      <dgm:t>
        <a:bodyPr/>
        <a:lstStyle/>
        <a:p>
          <a:endParaRPr lang="en-GB" sz="2000"/>
        </a:p>
      </dgm:t>
    </dgm:pt>
    <dgm:pt modelId="{1C5BA194-426E-4F02-ABAD-5F21FF818F6A}" type="sibTrans" cxnId="{9FAEC79F-3F0A-4A06-97B4-33C1E2F9EB08}">
      <dgm:prSet/>
      <dgm:spPr/>
      <dgm:t>
        <a:bodyPr/>
        <a:lstStyle/>
        <a:p>
          <a:endParaRPr lang="en-GB" sz="2000"/>
        </a:p>
      </dgm:t>
    </dgm:pt>
    <dgm:pt modelId="{4B38BC9D-35C9-462D-ACD4-C7ECEA774D6F}">
      <dgm:prSet phldrT="[Text]" custT="1"/>
      <dgm:spPr/>
      <dgm:t>
        <a:bodyPr/>
        <a:lstStyle/>
        <a:p>
          <a:r>
            <a:rPr lang="en-GB" sz="600" dirty="0"/>
            <a:t>Questionnaire</a:t>
          </a:r>
        </a:p>
      </dgm:t>
    </dgm:pt>
    <dgm:pt modelId="{F0A8D5F3-3DF7-43C0-AE25-9CA7C9562473}" type="parTrans" cxnId="{2571133C-9BA5-4573-94EA-E456AB395C6C}">
      <dgm:prSet/>
      <dgm:spPr/>
      <dgm:t>
        <a:bodyPr/>
        <a:lstStyle/>
        <a:p>
          <a:endParaRPr lang="en-GB" sz="2000"/>
        </a:p>
      </dgm:t>
    </dgm:pt>
    <dgm:pt modelId="{5EE354D0-93FF-4EDF-9E70-145274D4ECE9}" type="sibTrans" cxnId="{2571133C-9BA5-4573-94EA-E456AB395C6C}">
      <dgm:prSet/>
      <dgm:spPr/>
      <dgm:t>
        <a:bodyPr/>
        <a:lstStyle/>
        <a:p>
          <a:endParaRPr lang="en-GB" sz="2000"/>
        </a:p>
      </dgm:t>
    </dgm:pt>
    <dgm:pt modelId="{1D2062EF-0EA6-434E-903D-0E8B5BE95E06}">
      <dgm:prSet phldrT="[Text]" custT="1"/>
      <dgm:spPr/>
      <dgm:t>
        <a:bodyPr/>
        <a:lstStyle/>
        <a:p>
          <a:r>
            <a:rPr lang="en-GB" sz="600" dirty="0"/>
            <a:t>Baseline …</a:t>
          </a:r>
        </a:p>
      </dgm:t>
    </dgm:pt>
    <dgm:pt modelId="{73551A7E-AD0F-4B50-B8DB-C52234FC3EA0}" type="parTrans" cxnId="{8DE5BA68-EBCB-4780-9CAA-BF5083CB0C60}">
      <dgm:prSet/>
      <dgm:spPr/>
      <dgm:t>
        <a:bodyPr/>
        <a:lstStyle/>
        <a:p>
          <a:endParaRPr lang="en-GB" sz="2000"/>
        </a:p>
      </dgm:t>
    </dgm:pt>
    <dgm:pt modelId="{28B8EFA1-045D-437D-9412-5DD6D4F428D5}" type="sibTrans" cxnId="{8DE5BA68-EBCB-4780-9CAA-BF5083CB0C60}">
      <dgm:prSet/>
      <dgm:spPr/>
      <dgm:t>
        <a:bodyPr/>
        <a:lstStyle/>
        <a:p>
          <a:endParaRPr lang="en-GB" sz="2000"/>
        </a:p>
      </dgm:t>
    </dgm:pt>
    <dgm:pt modelId="{9AFD7DE3-18B7-4FE1-92BD-6ED9FF3C1D7C}">
      <dgm:prSet phldrT="[Text]" custT="1"/>
      <dgm:spPr/>
      <dgm:t>
        <a:bodyPr/>
        <a:lstStyle/>
        <a:p>
          <a:r>
            <a:rPr lang="en-GB" sz="600"/>
            <a:t>Behavior</a:t>
          </a:r>
          <a:endParaRPr lang="en-GB" sz="600" dirty="0"/>
        </a:p>
      </dgm:t>
    </dgm:pt>
    <dgm:pt modelId="{FD2016E2-506A-40B5-84C1-E05773AD63F8}" type="parTrans" cxnId="{39224FAB-F032-4077-8AB1-A2F07C392C36}">
      <dgm:prSet/>
      <dgm:spPr/>
      <dgm:t>
        <a:bodyPr/>
        <a:lstStyle/>
        <a:p>
          <a:endParaRPr lang="en-GB" sz="2000"/>
        </a:p>
      </dgm:t>
    </dgm:pt>
    <dgm:pt modelId="{E3A1EE99-E91C-4B44-81AE-CEEAF72E5EA2}" type="sibTrans" cxnId="{39224FAB-F032-4077-8AB1-A2F07C392C36}">
      <dgm:prSet/>
      <dgm:spPr/>
      <dgm:t>
        <a:bodyPr/>
        <a:lstStyle/>
        <a:p>
          <a:endParaRPr lang="en-GB" sz="2000"/>
        </a:p>
      </dgm:t>
    </dgm:pt>
    <dgm:pt modelId="{0BF97CD1-5346-498A-BB84-C5A3BF9D5EC7}">
      <dgm:prSet phldrT="[Text]" custT="1"/>
      <dgm:spPr/>
      <dgm:t>
        <a:bodyPr/>
        <a:lstStyle/>
        <a:p>
          <a:r>
            <a:rPr lang="en-GB" sz="600"/>
            <a:t>EEG</a:t>
          </a:r>
          <a:endParaRPr lang="en-GB" sz="600" dirty="0"/>
        </a:p>
      </dgm:t>
    </dgm:pt>
    <dgm:pt modelId="{A529B5BA-7C35-457C-9271-C5B67802F090}" type="parTrans" cxnId="{95070816-09D1-4BB8-A026-A0E3CBDD5A94}">
      <dgm:prSet/>
      <dgm:spPr/>
      <dgm:t>
        <a:bodyPr/>
        <a:lstStyle/>
        <a:p>
          <a:endParaRPr lang="en-GB" sz="2000"/>
        </a:p>
      </dgm:t>
    </dgm:pt>
    <dgm:pt modelId="{5AC38E20-2CF3-4643-8BE8-626FBC40E2E2}" type="sibTrans" cxnId="{95070816-09D1-4BB8-A026-A0E3CBDD5A94}">
      <dgm:prSet/>
      <dgm:spPr/>
      <dgm:t>
        <a:bodyPr/>
        <a:lstStyle/>
        <a:p>
          <a:endParaRPr lang="en-GB" sz="2000"/>
        </a:p>
      </dgm:t>
    </dgm:pt>
    <dgm:pt modelId="{6DF184E1-406F-4471-A457-EE233B9BEFE4}">
      <dgm:prSet phldrT="[Text]" custT="1"/>
      <dgm:spPr/>
      <dgm:t>
        <a:bodyPr/>
        <a:lstStyle/>
        <a:p>
          <a:r>
            <a:rPr lang="en-GB" sz="600"/>
            <a:t>Eyetracking</a:t>
          </a:r>
          <a:endParaRPr lang="en-GB" sz="600" dirty="0"/>
        </a:p>
      </dgm:t>
    </dgm:pt>
    <dgm:pt modelId="{785C886D-FE46-4758-8727-F2A647F5F3E2}" type="parTrans" cxnId="{4739BD1B-03E4-43F2-A219-77E05CBA0F4E}">
      <dgm:prSet/>
      <dgm:spPr/>
      <dgm:t>
        <a:bodyPr/>
        <a:lstStyle/>
        <a:p>
          <a:endParaRPr lang="en-GB" sz="2000"/>
        </a:p>
      </dgm:t>
    </dgm:pt>
    <dgm:pt modelId="{5BCBC720-99F7-4B2E-B286-BA7AA49DA6A9}" type="sibTrans" cxnId="{4739BD1B-03E4-43F2-A219-77E05CBA0F4E}">
      <dgm:prSet/>
      <dgm:spPr/>
      <dgm:t>
        <a:bodyPr/>
        <a:lstStyle/>
        <a:p>
          <a:endParaRPr lang="en-GB" sz="2000"/>
        </a:p>
      </dgm:t>
    </dgm:pt>
    <dgm:pt modelId="{A692B1F7-1598-4D55-991A-C2DD1CAB65C9}">
      <dgm:prSet phldrT="[Text]" custT="1"/>
      <dgm:spPr/>
      <dgm:t>
        <a:bodyPr/>
        <a:lstStyle/>
        <a:p>
          <a:r>
            <a:rPr lang="en-GB" sz="600"/>
            <a:t>Questionnaire</a:t>
          </a:r>
          <a:endParaRPr lang="en-GB" sz="600" dirty="0"/>
        </a:p>
      </dgm:t>
    </dgm:pt>
    <dgm:pt modelId="{46B9E3D7-CBC3-4067-BC4A-490577061955}" type="parTrans" cxnId="{F610D0E4-2B78-4BEB-AE98-BA552BA9590F}">
      <dgm:prSet/>
      <dgm:spPr/>
      <dgm:t>
        <a:bodyPr/>
        <a:lstStyle/>
        <a:p>
          <a:endParaRPr lang="en-GB" sz="2000"/>
        </a:p>
      </dgm:t>
    </dgm:pt>
    <dgm:pt modelId="{F09D8BCA-C77E-4DDB-A375-313C194EA546}" type="sibTrans" cxnId="{F610D0E4-2B78-4BEB-AE98-BA552BA9590F}">
      <dgm:prSet/>
      <dgm:spPr/>
      <dgm:t>
        <a:bodyPr/>
        <a:lstStyle/>
        <a:p>
          <a:endParaRPr lang="en-GB" sz="2000"/>
        </a:p>
      </dgm:t>
    </dgm:pt>
    <dgm:pt modelId="{C7ED77C2-ADEF-492C-929A-3E6E39C3BD1D}">
      <dgm:prSet phldrT="[Text]" custT="1"/>
      <dgm:spPr/>
      <dgm:t>
        <a:bodyPr/>
        <a:lstStyle/>
        <a:p>
          <a:r>
            <a:rPr lang="en-GB" sz="600" dirty="0"/>
            <a:t>Main</a:t>
          </a:r>
        </a:p>
      </dgm:t>
    </dgm:pt>
    <dgm:pt modelId="{974F4E1B-FE1F-4C10-9CC8-BEEF3DFD920E}" type="parTrans" cxnId="{A9C83498-21E9-4477-8E93-A49E5B670509}">
      <dgm:prSet/>
      <dgm:spPr/>
      <dgm:t>
        <a:bodyPr/>
        <a:lstStyle/>
        <a:p>
          <a:endParaRPr lang="en-GB" sz="2000"/>
        </a:p>
      </dgm:t>
    </dgm:pt>
    <dgm:pt modelId="{2CFCA3C5-38F7-422C-BB1A-48210C9ABB5D}" type="sibTrans" cxnId="{A9C83498-21E9-4477-8E93-A49E5B670509}">
      <dgm:prSet/>
      <dgm:spPr/>
      <dgm:t>
        <a:bodyPr/>
        <a:lstStyle/>
        <a:p>
          <a:endParaRPr lang="en-GB" sz="2000"/>
        </a:p>
      </dgm:t>
    </dgm:pt>
    <dgm:pt modelId="{F339519C-8425-4C9E-8354-8E06FA0A35A8}">
      <dgm:prSet phldrT="[Text]" custT="1"/>
      <dgm:spPr/>
      <dgm:t>
        <a:bodyPr/>
        <a:lstStyle/>
        <a:p>
          <a:r>
            <a:rPr lang="en-GB" sz="600" dirty="0" err="1"/>
            <a:t>Behavior</a:t>
          </a:r>
          <a:endParaRPr lang="en-GB" sz="600" dirty="0"/>
        </a:p>
      </dgm:t>
    </dgm:pt>
    <dgm:pt modelId="{44EBB1ED-489F-4092-B6CF-CC6BCD1C900B}" type="parTrans" cxnId="{9D0E1F1A-9C5E-4388-AEAE-35D41B74AA68}">
      <dgm:prSet/>
      <dgm:spPr/>
      <dgm:t>
        <a:bodyPr/>
        <a:lstStyle/>
        <a:p>
          <a:endParaRPr lang="en-GB" sz="2000"/>
        </a:p>
      </dgm:t>
    </dgm:pt>
    <dgm:pt modelId="{4177F131-F060-4698-BAFB-BB1F5222E5A9}" type="sibTrans" cxnId="{9D0E1F1A-9C5E-4388-AEAE-35D41B74AA68}">
      <dgm:prSet/>
      <dgm:spPr/>
      <dgm:t>
        <a:bodyPr/>
        <a:lstStyle/>
        <a:p>
          <a:endParaRPr lang="en-GB" sz="2000"/>
        </a:p>
      </dgm:t>
    </dgm:pt>
    <dgm:pt modelId="{2F9CE6F8-F346-48CB-A090-302A82F5F7D6}">
      <dgm:prSet phldrT="[Text]" custT="1"/>
      <dgm:spPr/>
      <dgm:t>
        <a:bodyPr/>
        <a:lstStyle/>
        <a:p>
          <a:r>
            <a:rPr lang="en-GB" sz="600" dirty="0"/>
            <a:t>EEG</a:t>
          </a:r>
        </a:p>
      </dgm:t>
    </dgm:pt>
    <dgm:pt modelId="{8A6DBC74-4151-4D7A-B099-F8DB5AF2722C}" type="parTrans" cxnId="{123BA6B1-C371-4D4B-B818-E0509932256F}">
      <dgm:prSet/>
      <dgm:spPr/>
      <dgm:t>
        <a:bodyPr/>
        <a:lstStyle/>
        <a:p>
          <a:endParaRPr lang="en-GB" sz="2000"/>
        </a:p>
      </dgm:t>
    </dgm:pt>
    <dgm:pt modelId="{CC68AB77-6DB7-4A1D-941E-B844F7AD7B2C}" type="sibTrans" cxnId="{123BA6B1-C371-4D4B-B818-E0509932256F}">
      <dgm:prSet/>
      <dgm:spPr/>
      <dgm:t>
        <a:bodyPr/>
        <a:lstStyle/>
        <a:p>
          <a:endParaRPr lang="en-GB" sz="2000"/>
        </a:p>
      </dgm:t>
    </dgm:pt>
    <dgm:pt modelId="{ADB04F7C-E6D9-4C56-AFD7-A6CDDF56D62C}">
      <dgm:prSet phldrT="[Text]" custT="1"/>
      <dgm:spPr/>
      <dgm:t>
        <a:bodyPr/>
        <a:lstStyle/>
        <a:p>
          <a:r>
            <a:rPr lang="en-GB" sz="600" dirty="0" err="1"/>
            <a:t>Eyetracking</a:t>
          </a:r>
          <a:endParaRPr lang="en-GB" sz="600" dirty="0"/>
        </a:p>
      </dgm:t>
    </dgm:pt>
    <dgm:pt modelId="{7361B3E3-0EC2-401B-89BB-75E2BEDDB794}" type="parTrans" cxnId="{BDD0B724-9B44-4BBC-B5BE-34F0D0229920}">
      <dgm:prSet/>
      <dgm:spPr/>
      <dgm:t>
        <a:bodyPr/>
        <a:lstStyle/>
        <a:p>
          <a:endParaRPr lang="en-GB" sz="2000"/>
        </a:p>
      </dgm:t>
    </dgm:pt>
    <dgm:pt modelId="{726104D1-D895-47B9-A085-A335F0105E07}" type="sibTrans" cxnId="{BDD0B724-9B44-4BBC-B5BE-34F0D0229920}">
      <dgm:prSet/>
      <dgm:spPr/>
      <dgm:t>
        <a:bodyPr/>
        <a:lstStyle/>
        <a:p>
          <a:endParaRPr lang="en-GB" sz="2000"/>
        </a:p>
      </dgm:t>
    </dgm:pt>
    <dgm:pt modelId="{9C7B0FA1-27D9-41E2-9CC5-2B676C11EA7F}">
      <dgm:prSet phldrT="[Text]" custT="1"/>
      <dgm:spPr/>
      <dgm:t>
        <a:bodyPr/>
        <a:lstStyle/>
        <a:p>
          <a:r>
            <a:rPr lang="en-GB" sz="600" dirty="0"/>
            <a:t>Questionnaire</a:t>
          </a:r>
        </a:p>
      </dgm:t>
    </dgm:pt>
    <dgm:pt modelId="{535745FF-1FD2-4EF8-A790-9DED65EBE422}" type="parTrans" cxnId="{0DE8A781-2117-4BB9-A374-ACF937318942}">
      <dgm:prSet/>
      <dgm:spPr/>
      <dgm:t>
        <a:bodyPr/>
        <a:lstStyle/>
        <a:p>
          <a:endParaRPr lang="en-GB" sz="2000"/>
        </a:p>
      </dgm:t>
    </dgm:pt>
    <dgm:pt modelId="{A4F02DD4-984D-4C95-9DF6-CB1A4D42EB0C}" type="sibTrans" cxnId="{0DE8A781-2117-4BB9-A374-ACF937318942}">
      <dgm:prSet/>
      <dgm:spPr/>
      <dgm:t>
        <a:bodyPr/>
        <a:lstStyle/>
        <a:p>
          <a:endParaRPr lang="en-GB" sz="2000"/>
        </a:p>
      </dgm:t>
    </dgm:pt>
    <dgm:pt modelId="{9262A3CD-5525-4C35-A71A-0F70E22E8784}">
      <dgm:prSet phldrT="[Text]" custT="1"/>
      <dgm:spPr/>
      <dgm:t>
        <a:bodyPr/>
        <a:lstStyle/>
        <a:p>
          <a:r>
            <a:rPr lang="en-GB" sz="600" dirty="0" err="1"/>
            <a:t>BaselinePost</a:t>
          </a:r>
          <a:r>
            <a:rPr lang="en-GB" sz="600" dirty="0"/>
            <a:t>…</a:t>
          </a:r>
        </a:p>
      </dgm:t>
    </dgm:pt>
    <dgm:pt modelId="{F6618ABB-79A6-4117-A373-E52364248C6D}" type="parTrans" cxnId="{2C2D79DF-7E3F-4E12-854F-271F74E29131}">
      <dgm:prSet/>
      <dgm:spPr/>
      <dgm:t>
        <a:bodyPr/>
        <a:lstStyle/>
        <a:p>
          <a:endParaRPr lang="en-GB" sz="2000"/>
        </a:p>
      </dgm:t>
    </dgm:pt>
    <dgm:pt modelId="{0E038517-06DD-4D12-AD7A-EFCECB19D983}" type="sibTrans" cxnId="{2C2D79DF-7E3F-4E12-854F-271F74E29131}">
      <dgm:prSet/>
      <dgm:spPr/>
      <dgm:t>
        <a:bodyPr/>
        <a:lstStyle/>
        <a:p>
          <a:endParaRPr lang="en-GB" sz="2000"/>
        </a:p>
      </dgm:t>
    </dgm:pt>
    <dgm:pt modelId="{17204DFB-C5A7-4548-821D-3F2CE99CD44D}">
      <dgm:prSet phldrT="[Text]" custT="1"/>
      <dgm:spPr/>
      <dgm:t>
        <a:bodyPr/>
        <a:lstStyle/>
        <a:p>
          <a:r>
            <a:rPr lang="en-GB" sz="600" dirty="0" err="1"/>
            <a:t>Behavior</a:t>
          </a:r>
          <a:endParaRPr lang="en-GB" sz="600" dirty="0"/>
        </a:p>
      </dgm:t>
    </dgm:pt>
    <dgm:pt modelId="{F57F28E7-A1A1-4011-A147-E960D5D00D44}" type="parTrans" cxnId="{FA1194BC-8B28-4A89-B7C9-52F43EB28EEE}">
      <dgm:prSet/>
      <dgm:spPr/>
      <dgm:t>
        <a:bodyPr/>
        <a:lstStyle/>
        <a:p>
          <a:endParaRPr lang="en-GB" sz="2000"/>
        </a:p>
      </dgm:t>
    </dgm:pt>
    <dgm:pt modelId="{685D9474-2FAD-498A-BFA1-BCA47C37D155}" type="sibTrans" cxnId="{FA1194BC-8B28-4A89-B7C9-52F43EB28EEE}">
      <dgm:prSet/>
      <dgm:spPr/>
      <dgm:t>
        <a:bodyPr/>
        <a:lstStyle/>
        <a:p>
          <a:endParaRPr lang="en-GB" sz="2000"/>
        </a:p>
      </dgm:t>
    </dgm:pt>
    <dgm:pt modelId="{0262BA71-239D-4801-B72D-14CCEBDE3FA6}">
      <dgm:prSet phldrT="[Text]" custT="1"/>
      <dgm:spPr/>
      <dgm:t>
        <a:bodyPr/>
        <a:lstStyle/>
        <a:p>
          <a:r>
            <a:rPr lang="en-GB" sz="600" dirty="0"/>
            <a:t>EEG</a:t>
          </a:r>
        </a:p>
      </dgm:t>
    </dgm:pt>
    <dgm:pt modelId="{5536AA8A-141A-48AC-9806-4FDDCE755E19}" type="parTrans" cxnId="{B7EC019E-D30A-4CBD-A889-0B6CA1C2AF0D}">
      <dgm:prSet/>
      <dgm:spPr/>
      <dgm:t>
        <a:bodyPr/>
        <a:lstStyle/>
        <a:p>
          <a:endParaRPr lang="en-GB" sz="2000"/>
        </a:p>
      </dgm:t>
    </dgm:pt>
    <dgm:pt modelId="{5B2AC18D-A7DC-42F6-A020-54D4E3429DE8}" type="sibTrans" cxnId="{B7EC019E-D30A-4CBD-A889-0B6CA1C2AF0D}">
      <dgm:prSet/>
      <dgm:spPr/>
      <dgm:t>
        <a:bodyPr/>
        <a:lstStyle/>
        <a:p>
          <a:endParaRPr lang="en-GB" sz="2000"/>
        </a:p>
      </dgm:t>
    </dgm:pt>
    <dgm:pt modelId="{5008FE59-1BFA-4EC7-910F-5783FE1ACC32}">
      <dgm:prSet phldrT="[Text]" custT="1"/>
      <dgm:spPr/>
      <dgm:t>
        <a:bodyPr/>
        <a:lstStyle/>
        <a:p>
          <a:r>
            <a:rPr lang="en-GB" sz="600" dirty="0" err="1"/>
            <a:t>EyeTracking</a:t>
          </a:r>
          <a:endParaRPr lang="en-GB" sz="600" dirty="0"/>
        </a:p>
      </dgm:t>
    </dgm:pt>
    <dgm:pt modelId="{90CF4466-A65E-4B86-AC2C-C5C1950A9A55}" type="parTrans" cxnId="{8D08220B-009D-42F9-A05A-54264B5AD0FA}">
      <dgm:prSet/>
      <dgm:spPr/>
      <dgm:t>
        <a:bodyPr/>
        <a:lstStyle/>
        <a:p>
          <a:endParaRPr lang="en-GB" sz="2000"/>
        </a:p>
      </dgm:t>
    </dgm:pt>
    <dgm:pt modelId="{E9BFEAF6-98E0-4E39-9B1B-06FAF2E2189E}" type="sibTrans" cxnId="{8D08220B-009D-42F9-A05A-54264B5AD0FA}">
      <dgm:prSet/>
      <dgm:spPr/>
      <dgm:t>
        <a:bodyPr/>
        <a:lstStyle/>
        <a:p>
          <a:endParaRPr lang="en-GB" sz="2000"/>
        </a:p>
      </dgm:t>
    </dgm:pt>
    <dgm:pt modelId="{2FE10D8F-CABB-4F60-AD0B-BD2484A4E486}">
      <dgm:prSet phldrT="[Text]" custT="1"/>
      <dgm:spPr/>
      <dgm:t>
        <a:bodyPr/>
        <a:lstStyle/>
        <a:p>
          <a:r>
            <a:rPr lang="en-GB" sz="600" dirty="0" err="1"/>
            <a:t>BaselineBeam</a:t>
          </a:r>
          <a:endParaRPr lang="en-GB" sz="600" dirty="0"/>
        </a:p>
      </dgm:t>
    </dgm:pt>
    <dgm:pt modelId="{25CF2080-90EB-4769-967E-D8D8B25D0C0C}" type="parTrans" cxnId="{A979E33F-C334-45FC-A08D-80635187F45C}">
      <dgm:prSet/>
      <dgm:spPr/>
      <dgm:t>
        <a:bodyPr/>
        <a:lstStyle/>
        <a:p>
          <a:endParaRPr lang="en-GB" sz="2000"/>
        </a:p>
      </dgm:t>
    </dgm:pt>
    <dgm:pt modelId="{5F326648-0531-4363-9A51-EAF6F57E2666}" type="sibTrans" cxnId="{A979E33F-C334-45FC-A08D-80635187F45C}">
      <dgm:prSet/>
      <dgm:spPr/>
      <dgm:t>
        <a:bodyPr/>
        <a:lstStyle/>
        <a:p>
          <a:endParaRPr lang="en-GB" sz="2000"/>
        </a:p>
      </dgm:t>
    </dgm:pt>
    <dgm:pt modelId="{67ABC8E5-C07F-4833-97FF-68BE82B7D445}">
      <dgm:prSet phldrT="[Text]" custT="1"/>
      <dgm:spPr/>
      <dgm:t>
        <a:bodyPr/>
        <a:lstStyle/>
        <a:p>
          <a:r>
            <a:rPr lang="en-GB" sz="600" dirty="0" err="1"/>
            <a:t>Behavior</a:t>
          </a:r>
          <a:endParaRPr lang="en-GB" sz="600" dirty="0"/>
        </a:p>
      </dgm:t>
    </dgm:pt>
    <dgm:pt modelId="{D2E5D6BB-F207-41A4-B335-232A33BF9C97}" type="parTrans" cxnId="{B24BC33F-D214-47CB-9062-F4B8FE242BB1}">
      <dgm:prSet/>
      <dgm:spPr/>
      <dgm:t>
        <a:bodyPr/>
        <a:lstStyle/>
        <a:p>
          <a:endParaRPr lang="en-GB" sz="2000"/>
        </a:p>
      </dgm:t>
    </dgm:pt>
    <dgm:pt modelId="{E048D197-6209-427A-AAED-7F13A0BAFA79}" type="sibTrans" cxnId="{B24BC33F-D214-47CB-9062-F4B8FE242BB1}">
      <dgm:prSet/>
      <dgm:spPr/>
      <dgm:t>
        <a:bodyPr/>
        <a:lstStyle/>
        <a:p>
          <a:endParaRPr lang="en-GB" sz="2000"/>
        </a:p>
      </dgm:t>
    </dgm:pt>
    <dgm:pt modelId="{A7A0959B-F453-4796-84BE-EC5C843F3AAB}">
      <dgm:prSet phldrT="[Text]" custT="1"/>
      <dgm:spPr/>
      <dgm:t>
        <a:bodyPr/>
        <a:lstStyle/>
        <a:p>
          <a:r>
            <a:rPr lang="en-GB" sz="600" dirty="0"/>
            <a:t>EEG</a:t>
          </a:r>
        </a:p>
      </dgm:t>
    </dgm:pt>
    <dgm:pt modelId="{60A11F6E-EE06-481B-A80D-071090FD3323}" type="parTrans" cxnId="{5DE81750-C2AC-4ABA-828F-313A34E9D4B2}">
      <dgm:prSet/>
      <dgm:spPr/>
      <dgm:t>
        <a:bodyPr/>
        <a:lstStyle/>
        <a:p>
          <a:endParaRPr lang="en-GB" sz="2000"/>
        </a:p>
      </dgm:t>
    </dgm:pt>
    <dgm:pt modelId="{490B6FFB-056D-45BF-AFED-431A9DE1A8EF}" type="sibTrans" cxnId="{5DE81750-C2AC-4ABA-828F-313A34E9D4B2}">
      <dgm:prSet/>
      <dgm:spPr/>
      <dgm:t>
        <a:bodyPr/>
        <a:lstStyle/>
        <a:p>
          <a:endParaRPr lang="en-GB" sz="2000"/>
        </a:p>
      </dgm:t>
    </dgm:pt>
    <dgm:pt modelId="{26CE38E3-4420-4CD7-A76C-12B64AD27791}">
      <dgm:prSet phldrT="[Text]" custT="1"/>
      <dgm:spPr/>
      <dgm:t>
        <a:bodyPr/>
        <a:lstStyle/>
        <a:p>
          <a:r>
            <a:rPr lang="en-GB" sz="600" dirty="0" err="1"/>
            <a:t>Eyetracking</a:t>
          </a:r>
          <a:endParaRPr lang="en-GB" sz="600" dirty="0"/>
        </a:p>
      </dgm:t>
    </dgm:pt>
    <dgm:pt modelId="{8DEAFF14-7E42-4E82-AB93-C4B0FE0CFBBF}" type="parTrans" cxnId="{69E907F8-F819-44A2-9785-7242FDFB1B37}">
      <dgm:prSet/>
      <dgm:spPr/>
      <dgm:t>
        <a:bodyPr/>
        <a:lstStyle/>
        <a:p>
          <a:endParaRPr lang="en-GB" sz="2000"/>
        </a:p>
      </dgm:t>
    </dgm:pt>
    <dgm:pt modelId="{39430218-FD03-4A7B-AC03-36F5F882FFB5}" type="sibTrans" cxnId="{69E907F8-F819-44A2-9785-7242FDFB1B37}">
      <dgm:prSet/>
      <dgm:spPr/>
      <dgm:t>
        <a:bodyPr/>
        <a:lstStyle/>
        <a:p>
          <a:endParaRPr lang="en-GB" sz="2000"/>
        </a:p>
      </dgm:t>
    </dgm:pt>
    <dgm:pt modelId="{5AF9382C-1F09-416A-9BA5-347592D371D3}">
      <dgm:prSet phldrT="[Text]" custT="1"/>
      <dgm:spPr/>
      <dgm:t>
        <a:bodyPr/>
        <a:lstStyle/>
        <a:p>
          <a:r>
            <a:rPr lang="en-GB" sz="600" dirty="0"/>
            <a:t>Questionnaire</a:t>
          </a:r>
        </a:p>
      </dgm:t>
    </dgm:pt>
    <dgm:pt modelId="{419767E1-2C83-46B6-BB48-685FBE1D2B5E}" type="parTrans" cxnId="{0D1B63FD-B1FA-4603-B2CA-5150BA89A736}">
      <dgm:prSet/>
      <dgm:spPr/>
      <dgm:t>
        <a:bodyPr/>
        <a:lstStyle/>
        <a:p>
          <a:endParaRPr lang="en-GB" sz="2000"/>
        </a:p>
      </dgm:t>
    </dgm:pt>
    <dgm:pt modelId="{3404AB1A-38D1-4C14-816E-A11D1DDA6DB7}" type="sibTrans" cxnId="{0D1B63FD-B1FA-4603-B2CA-5150BA89A736}">
      <dgm:prSet/>
      <dgm:spPr/>
      <dgm:t>
        <a:bodyPr/>
        <a:lstStyle/>
        <a:p>
          <a:endParaRPr lang="en-GB" sz="2000"/>
        </a:p>
      </dgm:t>
    </dgm:pt>
    <dgm:pt modelId="{5547838B-15B4-4759-B977-22211FD60870}">
      <dgm:prSet phldrT="[Text]" custT="1"/>
      <dgm:spPr/>
      <dgm:t>
        <a:bodyPr/>
        <a:lstStyle/>
        <a:p>
          <a:r>
            <a:rPr lang="en-GB" sz="600" dirty="0"/>
            <a:t>Baseline</a:t>
          </a:r>
        </a:p>
      </dgm:t>
    </dgm:pt>
    <dgm:pt modelId="{A7FE7221-4244-4019-BD5F-0C9B502C8FA8}" type="parTrans" cxnId="{28B103A2-0F93-47C6-B92D-DD4F2B27C8F0}">
      <dgm:prSet/>
      <dgm:spPr/>
      <dgm:t>
        <a:bodyPr/>
        <a:lstStyle/>
        <a:p>
          <a:endParaRPr lang="en-GB" sz="2000"/>
        </a:p>
      </dgm:t>
    </dgm:pt>
    <dgm:pt modelId="{71EC5B6B-588D-4F6E-9875-7C5940E77344}" type="sibTrans" cxnId="{28B103A2-0F93-47C6-B92D-DD4F2B27C8F0}">
      <dgm:prSet/>
      <dgm:spPr/>
      <dgm:t>
        <a:bodyPr/>
        <a:lstStyle/>
        <a:p>
          <a:endParaRPr lang="en-GB" sz="2000"/>
        </a:p>
      </dgm:t>
    </dgm:pt>
    <dgm:pt modelId="{73609A85-D294-4733-BAB9-61C2BAF9FCC6}">
      <dgm:prSet phldrT="[Text]" custT="1"/>
      <dgm:spPr/>
      <dgm:t>
        <a:bodyPr/>
        <a:lstStyle/>
        <a:p>
          <a:r>
            <a:rPr lang="en-GB" sz="600" dirty="0" err="1"/>
            <a:t>BaselineWeek</a:t>
          </a:r>
          <a:endParaRPr lang="en-GB" sz="600" dirty="0"/>
        </a:p>
      </dgm:t>
    </dgm:pt>
    <dgm:pt modelId="{E73BE456-03CD-454C-B48E-26D06DB7C694}" type="parTrans" cxnId="{B5B3CB99-5FB2-4807-BB23-E1CD0CC83DC2}">
      <dgm:prSet/>
      <dgm:spPr/>
      <dgm:t>
        <a:bodyPr/>
        <a:lstStyle/>
        <a:p>
          <a:endParaRPr lang="en-GB" sz="2000"/>
        </a:p>
      </dgm:t>
    </dgm:pt>
    <dgm:pt modelId="{9C06D9B5-9717-4F08-B638-566B038A8816}" type="sibTrans" cxnId="{B5B3CB99-5FB2-4807-BB23-E1CD0CC83DC2}">
      <dgm:prSet/>
      <dgm:spPr/>
      <dgm:t>
        <a:bodyPr/>
        <a:lstStyle/>
        <a:p>
          <a:endParaRPr lang="en-GB" sz="2000"/>
        </a:p>
      </dgm:t>
    </dgm:pt>
    <dgm:pt modelId="{B35DAF7D-3F42-4985-B0D3-B68696678A27}">
      <dgm:prSet phldrT="[Text]" custT="1"/>
      <dgm:spPr/>
      <dgm:t>
        <a:bodyPr/>
        <a:lstStyle/>
        <a:p>
          <a:r>
            <a:rPr lang="en-GB" sz="600" dirty="0" err="1"/>
            <a:t>MainWeek</a:t>
          </a:r>
          <a:endParaRPr lang="en-GB" sz="600" dirty="0"/>
        </a:p>
      </dgm:t>
    </dgm:pt>
    <dgm:pt modelId="{0AC230A0-B37F-4EF9-892C-732EEE90E5FD}" type="parTrans" cxnId="{36502EDF-77C4-400D-ACF2-88B8A82163F9}">
      <dgm:prSet/>
      <dgm:spPr/>
      <dgm:t>
        <a:bodyPr/>
        <a:lstStyle/>
        <a:p>
          <a:endParaRPr lang="en-GB" sz="2000"/>
        </a:p>
      </dgm:t>
    </dgm:pt>
    <dgm:pt modelId="{BA025FCA-EB04-44A9-9E2B-0DDB36309FB0}" type="sibTrans" cxnId="{36502EDF-77C4-400D-ACF2-88B8A82163F9}">
      <dgm:prSet/>
      <dgm:spPr/>
      <dgm:t>
        <a:bodyPr/>
        <a:lstStyle/>
        <a:p>
          <a:endParaRPr lang="en-GB" sz="2000"/>
        </a:p>
      </dgm:t>
    </dgm:pt>
    <dgm:pt modelId="{04A9EBD1-89C9-4580-9C41-8CD999DA29C0}">
      <dgm:prSet phldrT="[Text]" custT="1"/>
      <dgm:spPr/>
      <dgm:t>
        <a:bodyPr/>
        <a:lstStyle/>
        <a:p>
          <a:r>
            <a:rPr lang="en-GB" sz="600" dirty="0" err="1"/>
            <a:t>NightPost</a:t>
          </a:r>
          <a:endParaRPr lang="en-GB" sz="600" dirty="0"/>
        </a:p>
      </dgm:t>
    </dgm:pt>
    <dgm:pt modelId="{7E4928F9-552B-497B-B27F-EA71630B378A}" type="parTrans" cxnId="{95E580B7-38BE-473E-96CD-63ADF1D14EA0}">
      <dgm:prSet/>
      <dgm:spPr/>
      <dgm:t>
        <a:bodyPr/>
        <a:lstStyle/>
        <a:p>
          <a:endParaRPr lang="en-GB" sz="2000"/>
        </a:p>
      </dgm:t>
    </dgm:pt>
    <dgm:pt modelId="{89864262-B2F6-4D36-B2AF-6D2A634DAF04}" type="sibTrans" cxnId="{95E580B7-38BE-473E-96CD-63ADF1D14EA0}">
      <dgm:prSet/>
      <dgm:spPr/>
      <dgm:t>
        <a:bodyPr/>
        <a:lstStyle/>
        <a:p>
          <a:endParaRPr lang="en-GB" sz="2000"/>
        </a:p>
      </dgm:t>
    </dgm:pt>
    <dgm:pt modelId="{4893AA9B-4572-4B62-9007-A1D2BEA7EE6A}">
      <dgm:prSet phldrT="[Text]" custT="1"/>
      <dgm:spPr/>
      <dgm:t>
        <a:bodyPr/>
        <a:lstStyle/>
        <a:p>
          <a:r>
            <a:rPr lang="en-GB" sz="600" dirty="0" err="1"/>
            <a:t>NightPre</a:t>
          </a:r>
          <a:endParaRPr lang="en-GB" sz="600" dirty="0"/>
        </a:p>
      </dgm:t>
    </dgm:pt>
    <dgm:pt modelId="{0DF6C754-2691-48D4-A0B1-67B39818958F}" type="parTrans" cxnId="{DFDA7477-77A0-4526-B313-A1A481E8C6C2}">
      <dgm:prSet/>
      <dgm:spPr/>
      <dgm:t>
        <a:bodyPr/>
        <a:lstStyle/>
        <a:p>
          <a:endParaRPr lang="en-GB" sz="2000"/>
        </a:p>
      </dgm:t>
    </dgm:pt>
    <dgm:pt modelId="{580E85FA-0944-43BD-A3C5-F74E5E269C88}" type="sibTrans" cxnId="{DFDA7477-77A0-4526-B313-A1A481E8C6C2}">
      <dgm:prSet/>
      <dgm:spPr/>
      <dgm:t>
        <a:bodyPr/>
        <a:lstStyle/>
        <a:p>
          <a:endParaRPr lang="en-GB" sz="2000"/>
        </a:p>
      </dgm:t>
    </dgm:pt>
    <dgm:pt modelId="{91BB57EA-83AD-440D-9C8A-8C0CE30833B8}">
      <dgm:prSet phldrT="[Text]" custT="1"/>
      <dgm:spPr/>
      <dgm:t>
        <a:bodyPr/>
        <a:lstStyle/>
        <a:p>
          <a:r>
            <a:rPr lang="en-GB" sz="600" dirty="0"/>
            <a:t>Actigraphy</a:t>
          </a:r>
        </a:p>
      </dgm:t>
    </dgm:pt>
    <dgm:pt modelId="{FB023F22-534B-4FB3-ADBF-DB3C3090F08B}" type="parTrans" cxnId="{B92BAD54-AA02-4E5E-8534-62E53AC98B6D}">
      <dgm:prSet/>
      <dgm:spPr/>
      <dgm:t>
        <a:bodyPr/>
        <a:lstStyle/>
        <a:p>
          <a:endParaRPr lang="en-GB" sz="2000"/>
        </a:p>
      </dgm:t>
    </dgm:pt>
    <dgm:pt modelId="{E77DC0B1-0301-445D-9CCE-4DFFD3917B62}" type="sibTrans" cxnId="{B92BAD54-AA02-4E5E-8534-62E53AC98B6D}">
      <dgm:prSet/>
      <dgm:spPr/>
      <dgm:t>
        <a:bodyPr/>
        <a:lstStyle/>
        <a:p>
          <a:endParaRPr lang="en-GB" sz="2000"/>
        </a:p>
      </dgm:t>
    </dgm:pt>
    <dgm:pt modelId="{CAF213ED-AF0C-42B1-A65F-13A10C941D15}">
      <dgm:prSet phldrT="[Text]" custT="1"/>
      <dgm:spPr/>
      <dgm:t>
        <a:bodyPr/>
        <a:lstStyle/>
        <a:p>
          <a:r>
            <a:rPr lang="en-GB" sz="600" dirty="0"/>
            <a:t>EEG</a:t>
          </a:r>
        </a:p>
      </dgm:t>
    </dgm:pt>
    <dgm:pt modelId="{1BECB0A3-0AD9-44B9-A22B-169078CB7E48}" type="parTrans" cxnId="{ADFE8DDE-52AE-429B-B093-3CA826131B04}">
      <dgm:prSet/>
      <dgm:spPr/>
      <dgm:t>
        <a:bodyPr/>
        <a:lstStyle/>
        <a:p>
          <a:endParaRPr lang="en-GB" sz="2000"/>
        </a:p>
      </dgm:t>
    </dgm:pt>
    <dgm:pt modelId="{44055D4A-A4F8-45D3-9C63-AB901E100526}" type="sibTrans" cxnId="{ADFE8DDE-52AE-429B-B093-3CA826131B04}">
      <dgm:prSet/>
      <dgm:spPr/>
      <dgm:t>
        <a:bodyPr/>
        <a:lstStyle/>
        <a:p>
          <a:endParaRPr lang="en-GB" sz="2000"/>
        </a:p>
      </dgm:t>
    </dgm:pt>
    <dgm:pt modelId="{F1E7E0C8-654E-42A1-A058-46D44E5B488A}">
      <dgm:prSet phldrT="[Text]" custT="1"/>
      <dgm:spPr/>
      <dgm:t>
        <a:bodyPr/>
        <a:lstStyle/>
        <a:p>
          <a:r>
            <a:rPr lang="en-GB" sz="600" dirty="0"/>
            <a:t>Questionnaire</a:t>
          </a:r>
        </a:p>
      </dgm:t>
    </dgm:pt>
    <dgm:pt modelId="{04339F1D-0034-492F-AC98-55C2CDC8D7F3}" type="parTrans" cxnId="{A02F0404-9572-49D3-8F78-26D9D646A750}">
      <dgm:prSet/>
      <dgm:spPr/>
      <dgm:t>
        <a:bodyPr/>
        <a:lstStyle/>
        <a:p>
          <a:endParaRPr lang="en-GB" sz="2000"/>
        </a:p>
      </dgm:t>
    </dgm:pt>
    <dgm:pt modelId="{FBEB0377-FC38-4168-AFB1-2976B089A087}" type="sibTrans" cxnId="{A02F0404-9572-49D3-8F78-26D9D646A750}">
      <dgm:prSet/>
      <dgm:spPr/>
      <dgm:t>
        <a:bodyPr/>
        <a:lstStyle/>
        <a:p>
          <a:endParaRPr lang="en-GB" sz="2000"/>
        </a:p>
      </dgm:t>
    </dgm:pt>
    <dgm:pt modelId="{F330FE58-6769-4D96-944D-6C17731D1C53}">
      <dgm:prSet phldrT="[Text]" custT="1"/>
      <dgm:spPr/>
      <dgm:t>
        <a:bodyPr/>
        <a:lstStyle/>
        <a:p>
          <a:r>
            <a:rPr lang="en-GB" sz="600" dirty="0"/>
            <a:t>Actigraphy</a:t>
          </a:r>
        </a:p>
      </dgm:t>
    </dgm:pt>
    <dgm:pt modelId="{D16497B4-5730-4E3D-B143-68CC224A2E4E}" type="parTrans" cxnId="{9963FF8D-222B-4580-AF8C-A639295C70EE}">
      <dgm:prSet/>
      <dgm:spPr/>
      <dgm:t>
        <a:bodyPr/>
        <a:lstStyle/>
        <a:p>
          <a:endParaRPr lang="en-GB" sz="2000"/>
        </a:p>
      </dgm:t>
    </dgm:pt>
    <dgm:pt modelId="{C66D9413-1557-432F-84B0-914D19A46B3A}" type="sibTrans" cxnId="{9963FF8D-222B-4580-AF8C-A639295C70EE}">
      <dgm:prSet/>
      <dgm:spPr/>
      <dgm:t>
        <a:bodyPr/>
        <a:lstStyle/>
        <a:p>
          <a:endParaRPr lang="en-GB" sz="2000"/>
        </a:p>
      </dgm:t>
    </dgm:pt>
    <dgm:pt modelId="{5DF285F4-6836-47CC-AF81-DA9E9A6236F7}">
      <dgm:prSet phldrT="[Text]" custT="1"/>
      <dgm:spPr/>
      <dgm:t>
        <a:bodyPr/>
        <a:lstStyle/>
        <a:p>
          <a:r>
            <a:rPr lang="en-GB" sz="600" dirty="0"/>
            <a:t>BL-1 …</a:t>
          </a:r>
        </a:p>
      </dgm:t>
    </dgm:pt>
    <dgm:pt modelId="{D2843C8D-F5B7-4632-8577-3086B6313360}" type="parTrans" cxnId="{71341166-90AD-43BC-8834-A0785F8A1FD4}">
      <dgm:prSet/>
      <dgm:spPr/>
      <dgm:t>
        <a:bodyPr/>
        <a:lstStyle/>
        <a:p>
          <a:endParaRPr lang="en-GB" sz="2000"/>
        </a:p>
      </dgm:t>
    </dgm:pt>
    <dgm:pt modelId="{B422DC2E-6725-4479-BFE2-915B9846F015}" type="sibTrans" cxnId="{71341166-90AD-43BC-8834-A0785F8A1FD4}">
      <dgm:prSet/>
      <dgm:spPr/>
      <dgm:t>
        <a:bodyPr/>
        <a:lstStyle/>
        <a:p>
          <a:endParaRPr lang="en-GB" sz="2000"/>
        </a:p>
      </dgm:t>
    </dgm:pt>
    <dgm:pt modelId="{5727B158-0598-4C62-97D1-BB40F9EA3A0A}">
      <dgm:prSet phldrT="[Text]" custT="1"/>
      <dgm:spPr/>
      <dgm:t>
        <a:bodyPr/>
        <a:lstStyle/>
        <a:p>
          <a:r>
            <a:rPr lang="en-GB" sz="600" dirty="0"/>
            <a:t>EEG</a:t>
          </a:r>
        </a:p>
      </dgm:t>
    </dgm:pt>
    <dgm:pt modelId="{17F41B2D-499B-4D59-B8C4-FF483A635973}" type="parTrans" cxnId="{3A7DBC2A-99C8-489B-94D2-A92BA9471423}">
      <dgm:prSet/>
      <dgm:spPr/>
      <dgm:t>
        <a:bodyPr/>
        <a:lstStyle/>
        <a:p>
          <a:endParaRPr lang="en-GB" sz="2000"/>
        </a:p>
      </dgm:t>
    </dgm:pt>
    <dgm:pt modelId="{B01E3A35-0622-4234-BC9A-B1FE36E9C140}" type="sibTrans" cxnId="{3A7DBC2A-99C8-489B-94D2-A92BA9471423}">
      <dgm:prSet/>
      <dgm:spPr/>
      <dgm:t>
        <a:bodyPr/>
        <a:lstStyle/>
        <a:p>
          <a:endParaRPr lang="en-GB" sz="2000"/>
        </a:p>
      </dgm:t>
    </dgm:pt>
    <dgm:pt modelId="{A901F8AD-07AE-421B-A20F-69E98B238F8A}">
      <dgm:prSet phldrT="[Text]" custT="1"/>
      <dgm:spPr/>
      <dgm:t>
        <a:bodyPr/>
        <a:lstStyle/>
        <a:p>
          <a:r>
            <a:rPr lang="en-GB" sz="600" dirty="0"/>
            <a:t>Questionnaire</a:t>
          </a:r>
        </a:p>
      </dgm:t>
    </dgm:pt>
    <dgm:pt modelId="{D58DB2F4-C7BB-45E3-B6BD-D3E9F76A31ED}" type="parTrans" cxnId="{4E9D98E4-AF58-4A55-9BD2-2C6E1E2FEC1A}">
      <dgm:prSet/>
      <dgm:spPr/>
      <dgm:t>
        <a:bodyPr/>
        <a:lstStyle/>
        <a:p>
          <a:endParaRPr lang="en-GB" sz="2000"/>
        </a:p>
      </dgm:t>
    </dgm:pt>
    <dgm:pt modelId="{DF3003EE-72CF-41BE-877A-5DF45F8EA646}" type="sibTrans" cxnId="{4E9D98E4-AF58-4A55-9BD2-2C6E1E2FEC1A}">
      <dgm:prSet/>
      <dgm:spPr/>
      <dgm:t>
        <a:bodyPr/>
        <a:lstStyle/>
        <a:p>
          <a:endParaRPr lang="en-GB" sz="2000"/>
        </a:p>
      </dgm:t>
    </dgm:pt>
    <dgm:pt modelId="{C6C7E0D0-A58E-4E05-824D-C69057A0796B}">
      <dgm:prSet phldrT="[Text]" custT="1"/>
      <dgm:spPr/>
      <dgm:t>
        <a:bodyPr/>
        <a:lstStyle/>
        <a:p>
          <a:r>
            <a:rPr lang="en-GB" sz="600" dirty="0"/>
            <a:t>Actigraphy</a:t>
          </a:r>
        </a:p>
      </dgm:t>
    </dgm:pt>
    <dgm:pt modelId="{9ACA9372-4681-4397-B895-1712162DB4D4}" type="parTrans" cxnId="{C122A424-7A92-4E39-9C7B-0EF649EC228C}">
      <dgm:prSet/>
      <dgm:spPr/>
      <dgm:t>
        <a:bodyPr/>
        <a:lstStyle/>
        <a:p>
          <a:endParaRPr lang="en-GB" sz="2000"/>
        </a:p>
      </dgm:t>
    </dgm:pt>
    <dgm:pt modelId="{0BAAFDC7-10AC-496C-B99B-9492064D8DE9}" type="sibTrans" cxnId="{C122A424-7A92-4E39-9C7B-0EF649EC228C}">
      <dgm:prSet/>
      <dgm:spPr/>
      <dgm:t>
        <a:bodyPr/>
        <a:lstStyle/>
        <a:p>
          <a:endParaRPr lang="en-GB" sz="2000"/>
        </a:p>
      </dgm:t>
    </dgm:pt>
    <dgm:pt modelId="{DBE69CE4-F965-435C-91B1-EFE626857A89}">
      <dgm:prSet phldrT="[Text]" custT="1"/>
      <dgm:spPr/>
      <dgm:t>
        <a:bodyPr/>
        <a:lstStyle/>
        <a:p>
          <a:r>
            <a:rPr lang="en-GB" sz="600" dirty="0"/>
            <a:t>EEG</a:t>
          </a:r>
        </a:p>
      </dgm:t>
    </dgm:pt>
    <dgm:pt modelId="{A18399AC-85F1-404A-A105-0D59FCA5FC56}" type="parTrans" cxnId="{A6053741-634C-45CD-9BC7-9EAA4EDE8DD2}">
      <dgm:prSet/>
      <dgm:spPr/>
      <dgm:t>
        <a:bodyPr/>
        <a:lstStyle/>
        <a:p>
          <a:endParaRPr lang="en-GB" sz="2000"/>
        </a:p>
      </dgm:t>
    </dgm:pt>
    <dgm:pt modelId="{E0A4702D-49A8-44AE-8879-64AE80A1BBD4}" type="sibTrans" cxnId="{A6053741-634C-45CD-9BC7-9EAA4EDE8DD2}">
      <dgm:prSet/>
      <dgm:spPr/>
      <dgm:t>
        <a:bodyPr/>
        <a:lstStyle/>
        <a:p>
          <a:endParaRPr lang="en-GB" sz="2000"/>
        </a:p>
      </dgm:t>
    </dgm:pt>
    <dgm:pt modelId="{9730C39E-CD11-4DB7-8DB0-55B780E6EC5C}">
      <dgm:prSet phldrT="[Text]" custT="1"/>
      <dgm:spPr/>
      <dgm:t>
        <a:bodyPr/>
        <a:lstStyle/>
        <a:p>
          <a:r>
            <a:rPr lang="en-GB" sz="600" dirty="0"/>
            <a:t>Questionnaire</a:t>
          </a:r>
        </a:p>
      </dgm:t>
    </dgm:pt>
    <dgm:pt modelId="{4B949257-435A-45E4-A6DC-42982246298F}" type="parTrans" cxnId="{2E93615C-001C-48A5-AA6B-3440D34BF359}">
      <dgm:prSet/>
      <dgm:spPr/>
      <dgm:t>
        <a:bodyPr/>
        <a:lstStyle/>
        <a:p>
          <a:endParaRPr lang="en-GB" sz="2000"/>
        </a:p>
      </dgm:t>
    </dgm:pt>
    <dgm:pt modelId="{B441E584-EBFF-4D8D-98CB-CEB6E9A390B7}" type="sibTrans" cxnId="{2E93615C-001C-48A5-AA6B-3440D34BF359}">
      <dgm:prSet/>
      <dgm:spPr/>
      <dgm:t>
        <a:bodyPr/>
        <a:lstStyle/>
        <a:p>
          <a:endParaRPr lang="en-GB" sz="2000"/>
        </a:p>
      </dgm:t>
    </dgm:pt>
    <dgm:pt modelId="{A5DD9188-D680-42D3-94C5-74209853CB0E}">
      <dgm:prSet phldrT="[Text]" custT="1"/>
      <dgm:spPr/>
      <dgm:t>
        <a:bodyPr/>
        <a:lstStyle/>
        <a:p>
          <a:r>
            <a:rPr lang="en-GB" sz="600" dirty="0"/>
            <a:t>Baseline …</a:t>
          </a:r>
        </a:p>
      </dgm:t>
    </dgm:pt>
    <dgm:pt modelId="{B9A5EEA1-0349-4BBA-8CCD-A8D08C3C0AD1}" type="parTrans" cxnId="{66B20478-9633-420C-B89E-0A3886644ADF}">
      <dgm:prSet/>
      <dgm:spPr/>
      <dgm:t>
        <a:bodyPr/>
        <a:lstStyle/>
        <a:p>
          <a:endParaRPr lang="en-GB" sz="2000"/>
        </a:p>
      </dgm:t>
    </dgm:pt>
    <dgm:pt modelId="{A1090C19-C622-437A-897C-995BA6AFBFAA}" type="sibTrans" cxnId="{66B20478-9633-420C-B89E-0A3886644ADF}">
      <dgm:prSet/>
      <dgm:spPr/>
      <dgm:t>
        <a:bodyPr/>
        <a:lstStyle/>
        <a:p>
          <a:endParaRPr lang="en-GB" sz="2000"/>
        </a:p>
      </dgm:t>
    </dgm:pt>
    <dgm:pt modelId="{E80BCC9C-F680-48DA-9778-3A59CEF9B801}">
      <dgm:prSet phldrT="[Text]" custT="1"/>
      <dgm:spPr/>
      <dgm:t>
        <a:bodyPr/>
        <a:lstStyle/>
        <a:p>
          <a:r>
            <a:rPr lang="en-GB" sz="600" dirty="0" err="1"/>
            <a:t>Behavior</a:t>
          </a:r>
          <a:endParaRPr lang="en-GB" sz="600" dirty="0"/>
        </a:p>
      </dgm:t>
    </dgm:pt>
    <dgm:pt modelId="{A5BC3D7B-CD8C-4CF6-8595-20430C6484CE}" type="parTrans" cxnId="{113C77E2-1C90-4C1C-838E-FFE912A73CCE}">
      <dgm:prSet/>
      <dgm:spPr/>
      <dgm:t>
        <a:bodyPr/>
        <a:lstStyle/>
        <a:p>
          <a:endParaRPr lang="en-GB" sz="2000"/>
        </a:p>
      </dgm:t>
    </dgm:pt>
    <dgm:pt modelId="{3F2FE2BD-78F3-4EE0-8E53-72C06E62C561}" type="sibTrans" cxnId="{113C77E2-1C90-4C1C-838E-FFE912A73CCE}">
      <dgm:prSet/>
      <dgm:spPr/>
      <dgm:t>
        <a:bodyPr/>
        <a:lstStyle/>
        <a:p>
          <a:endParaRPr lang="en-GB" sz="2000"/>
        </a:p>
      </dgm:t>
    </dgm:pt>
    <dgm:pt modelId="{72EC302F-99D0-4BDB-B9D7-88B2A6959FD5}">
      <dgm:prSet phldrT="[Text]" custT="1"/>
      <dgm:spPr/>
      <dgm:t>
        <a:bodyPr/>
        <a:lstStyle/>
        <a:p>
          <a:r>
            <a:rPr lang="en-GB" sz="600" dirty="0"/>
            <a:t>EEG</a:t>
          </a:r>
        </a:p>
      </dgm:t>
    </dgm:pt>
    <dgm:pt modelId="{3F6A40FF-6D58-4265-A6B7-388374ACF51F}" type="parTrans" cxnId="{5CDA278B-88D9-4F46-875C-29DDC258D129}">
      <dgm:prSet/>
      <dgm:spPr/>
      <dgm:t>
        <a:bodyPr/>
        <a:lstStyle/>
        <a:p>
          <a:endParaRPr lang="en-GB" sz="2000"/>
        </a:p>
      </dgm:t>
    </dgm:pt>
    <dgm:pt modelId="{CA1CC151-C107-4C2A-A973-6865A75B505A}" type="sibTrans" cxnId="{5CDA278B-88D9-4F46-875C-29DDC258D129}">
      <dgm:prSet/>
      <dgm:spPr/>
      <dgm:t>
        <a:bodyPr/>
        <a:lstStyle/>
        <a:p>
          <a:endParaRPr lang="en-GB" sz="2000"/>
        </a:p>
      </dgm:t>
    </dgm:pt>
    <dgm:pt modelId="{FDEE3458-1878-4E29-BA42-4C997C479CA8}">
      <dgm:prSet phldrT="[Text]" custT="1"/>
      <dgm:spPr/>
      <dgm:t>
        <a:bodyPr/>
        <a:lstStyle/>
        <a:p>
          <a:r>
            <a:rPr lang="en-GB" sz="600" dirty="0" err="1"/>
            <a:t>Eyetracking</a:t>
          </a:r>
          <a:endParaRPr lang="en-GB" sz="600" dirty="0"/>
        </a:p>
      </dgm:t>
    </dgm:pt>
    <dgm:pt modelId="{26F5C7D8-C78D-40F0-81A1-937E9F4E0E43}" type="parTrans" cxnId="{C14B99C7-FDE6-403F-9548-64E43F1D2384}">
      <dgm:prSet/>
      <dgm:spPr/>
      <dgm:t>
        <a:bodyPr/>
        <a:lstStyle/>
        <a:p>
          <a:endParaRPr lang="en-GB" sz="2000"/>
        </a:p>
      </dgm:t>
    </dgm:pt>
    <dgm:pt modelId="{557268BE-1A7B-408B-BFCE-F5E7F4D8E502}" type="sibTrans" cxnId="{C14B99C7-FDE6-403F-9548-64E43F1D2384}">
      <dgm:prSet/>
      <dgm:spPr/>
      <dgm:t>
        <a:bodyPr/>
        <a:lstStyle/>
        <a:p>
          <a:endParaRPr lang="en-GB" sz="2000"/>
        </a:p>
      </dgm:t>
    </dgm:pt>
    <dgm:pt modelId="{9DD5D75C-48FB-4B8E-A810-875B9F38F930}">
      <dgm:prSet phldrT="[Text]" custT="1"/>
      <dgm:spPr/>
      <dgm:t>
        <a:bodyPr/>
        <a:lstStyle/>
        <a:p>
          <a:r>
            <a:rPr lang="en-GB" sz="600" dirty="0"/>
            <a:t>Questionnaire</a:t>
          </a:r>
        </a:p>
      </dgm:t>
    </dgm:pt>
    <dgm:pt modelId="{47C19692-2779-4335-A112-D31506DAA1D2}" type="parTrans" cxnId="{0F0CA461-0382-4AC4-ABAE-1A777B0C1612}">
      <dgm:prSet/>
      <dgm:spPr/>
      <dgm:t>
        <a:bodyPr/>
        <a:lstStyle/>
        <a:p>
          <a:endParaRPr lang="en-GB" sz="2000"/>
        </a:p>
      </dgm:t>
    </dgm:pt>
    <dgm:pt modelId="{EA08AE36-B396-458E-BAEF-9150AA3C0F6D}" type="sibTrans" cxnId="{0F0CA461-0382-4AC4-ABAE-1A777B0C1612}">
      <dgm:prSet/>
      <dgm:spPr/>
      <dgm:t>
        <a:bodyPr/>
        <a:lstStyle/>
        <a:p>
          <a:endParaRPr lang="en-GB" sz="2000"/>
        </a:p>
      </dgm:t>
    </dgm:pt>
    <dgm:pt modelId="{C3B16CE3-D390-4BC6-B852-41F230720E1A}">
      <dgm:prSet phldrT="[Text]" custT="1"/>
      <dgm:spPr/>
      <dgm:t>
        <a:bodyPr/>
        <a:lstStyle/>
        <a:p>
          <a:r>
            <a:rPr lang="en-GB" sz="600" dirty="0"/>
            <a:t>Recordings</a:t>
          </a:r>
        </a:p>
      </dgm:t>
    </dgm:pt>
    <dgm:pt modelId="{5F0CDB9F-AECF-43D1-9C69-B22BCEF95599}" type="parTrans" cxnId="{BE436569-E112-4EA9-9321-753131B46E01}">
      <dgm:prSet/>
      <dgm:spPr/>
      <dgm:t>
        <a:bodyPr/>
        <a:lstStyle/>
        <a:p>
          <a:endParaRPr lang="en-GB" sz="2000"/>
        </a:p>
      </dgm:t>
    </dgm:pt>
    <dgm:pt modelId="{6C69000C-405B-4043-9CD0-D7D41719ED0F}" type="sibTrans" cxnId="{BE436569-E112-4EA9-9321-753131B46E01}">
      <dgm:prSet/>
      <dgm:spPr/>
      <dgm:t>
        <a:bodyPr/>
        <a:lstStyle/>
        <a:p>
          <a:endParaRPr lang="en-GB" sz="2000"/>
        </a:p>
      </dgm:t>
    </dgm:pt>
    <dgm:pt modelId="{3E5C957E-16ED-4B05-9978-435D395B7785}">
      <dgm:prSet phldrT="[Text]" custT="1"/>
      <dgm:spPr/>
      <dgm:t>
        <a:bodyPr/>
        <a:lstStyle/>
        <a:p>
          <a:r>
            <a:rPr lang="en-GB" sz="600" dirty="0" err="1"/>
            <a:t>Blpost</a:t>
          </a:r>
          <a:r>
            <a:rPr lang="en-GB" sz="600" dirty="0"/>
            <a:t> …</a:t>
          </a:r>
        </a:p>
      </dgm:t>
    </dgm:pt>
    <dgm:pt modelId="{8CB7ED47-69D9-494F-A3CC-CD1DE40990CF}" type="parTrans" cxnId="{5E83873B-B429-43F5-8E02-6D09649CC39B}">
      <dgm:prSet/>
      <dgm:spPr/>
      <dgm:t>
        <a:bodyPr/>
        <a:lstStyle/>
        <a:p>
          <a:endParaRPr lang="en-GB" sz="2000"/>
        </a:p>
      </dgm:t>
    </dgm:pt>
    <dgm:pt modelId="{61ED62D8-AE6C-43E3-8DDA-40F4F69179DA}" type="sibTrans" cxnId="{5E83873B-B429-43F5-8E02-6D09649CC39B}">
      <dgm:prSet/>
      <dgm:spPr/>
      <dgm:t>
        <a:bodyPr/>
        <a:lstStyle/>
        <a:p>
          <a:endParaRPr lang="en-GB" sz="2000"/>
        </a:p>
      </dgm:t>
    </dgm:pt>
    <dgm:pt modelId="{A487A1C1-D2AD-4DED-BA33-DEE2AD231738}">
      <dgm:prSet phldrT="[Text]" custT="1"/>
      <dgm:spPr/>
      <dgm:t>
        <a:bodyPr/>
        <a:lstStyle/>
        <a:p>
          <a:r>
            <a:rPr lang="en-GB" sz="600" dirty="0"/>
            <a:t>EEG</a:t>
          </a:r>
        </a:p>
      </dgm:t>
    </dgm:pt>
    <dgm:pt modelId="{DA431C2F-EC1D-4A08-B4D3-2A467F25F810}" type="parTrans" cxnId="{970AA120-9E80-43D2-A6B4-12732BC5D367}">
      <dgm:prSet/>
      <dgm:spPr/>
      <dgm:t>
        <a:bodyPr/>
        <a:lstStyle/>
        <a:p>
          <a:endParaRPr lang="en-GB" sz="2000"/>
        </a:p>
      </dgm:t>
    </dgm:pt>
    <dgm:pt modelId="{2EE74834-9B6F-4336-9F1F-50BB28F5D2D4}" type="sibTrans" cxnId="{970AA120-9E80-43D2-A6B4-12732BC5D367}">
      <dgm:prSet/>
      <dgm:spPr/>
      <dgm:t>
        <a:bodyPr/>
        <a:lstStyle/>
        <a:p>
          <a:endParaRPr lang="en-GB" sz="2000"/>
        </a:p>
      </dgm:t>
    </dgm:pt>
    <dgm:pt modelId="{90C85C7F-7C6D-46A6-9042-12278B614927}">
      <dgm:prSet phldrT="[Text]" custT="1"/>
      <dgm:spPr/>
      <dgm:t>
        <a:bodyPr/>
        <a:lstStyle/>
        <a:p>
          <a:r>
            <a:rPr lang="en-GB" sz="600" dirty="0"/>
            <a:t>TV1…</a:t>
          </a:r>
        </a:p>
      </dgm:t>
    </dgm:pt>
    <dgm:pt modelId="{14E25541-D88C-4337-838A-1495B99611C4}" type="parTrans" cxnId="{7330CC90-96B9-410F-A18D-C95969360AED}">
      <dgm:prSet/>
      <dgm:spPr/>
      <dgm:t>
        <a:bodyPr/>
        <a:lstStyle/>
        <a:p>
          <a:endParaRPr lang="en-GB" sz="2000"/>
        </a:p>
      </dgm:t>
    </dgm:pt>
    <dgm:pt modelId="{01A0EF46-8828-4FF5-8F72-CC5B51B3F6FC}" type="sibTrans" cxnId="{7330CC90-96B9-410F-A18D-C95969360AED}">
      <dgm:prSet/>
      <dgm:spPr/>
      <dgm:t>
        <a:bodyPr/>
        <a:lstStyle/>
        <a:p>
          <a:endParaRPr lang="en-GB" sz="2000"/>
        </a:p>
      </dgm:t>
    </dgm:pt>
    <dgm:pt modelId="{08FF8F40-3422-4A65-8ED3-795C6D71616C}">
      <dgm:prSet phldrT="[Text]" custT="1"/>
      <dgm:spPr/>
      <dgm:t>
        <a:bodyPr/>
        <a:lstStyle/>
        <a:p>
          <a:r>
            <a:rPr lang="en-GB" sz="600" dirty="0"/>
            <a:t>EEG</a:t>
          </a:r>
        </a:p>
      </dgm:t>
    </dgm:pt>
    <dgm:pt modelId="{F18A6CDB-A78D-4947-8B0D-A93E6AB7C33E}" type="parTrans" cxnId="{C6898A75-1F31-46B2-B4AE-8A9A6AA6F75E}">
      <dgm:prSet/>
      <dgm:spPr/>
      <dgm:t>
        <a:bodyPr/>
        <a:lstStyle/>
        <a:p>
          <a:endParaRPr lang="en-GB" sz="2000"/>
        </a:p>
      </dgm:t>
    </dgm:pt>
    <dgm:pt modelId="{2EA56203-7715-4275-869C-1E983B24E561}" type="sibTrans" cxnId="{C6898A75-1F31-46B2-B4AE-8A9A6AA6F75E}">
      <dgm:prSet/>
      <dgm:spPr/>
      <dgm:t>
        <a:bodyPr/>
        <a:lstStyle/>
        <a:p>
          <a:endParaRPr lang="en-GB" sz="2000"/>
        </a:p>
      </dgm:t>
    </dgm:pt>
    <dgm:pt modelId="{3C7AF959-C6C2-4CEB-95E6-94ADE9B3CADB}" type="pres">
      <dgm:prSet presAssocID="{0DCD2314-28EE-4894-8BF0-B37E2C0A4410}" presName="hierChild1" presStyleCnt="0">
        <dgm:presLayoutVars>
          <dgm:orgChart val="1"/>
          <dgm:chPref val="1"/>
          <dgm:dir/>
          <dgm:animOne val="branch"/>
          <dgm:animLvl val="lvl"/>
          <dgm:resizeHandles/>
        </dgm:presLayoutVars>
      </dgm:prSet>
      <dgm:spPr/>
    </dgm:pt>
    <dgm:pt modelId="{F8753BB1-1974-4C7C-A26F-DDD457A8B11D}" type="pres">
      <dgm:prSet presAssocID="{C80C80F2-73E3-4317-9208-805F78ECD721}" presName="hierRoot1" presStyleCnt="0">
        <dgm:presLayoutVars>
          <dgm:hierBranch val="init"/>
        </dgm:presLayoutVars>
      </dgm:prSet>
      <dgm:spPr/>
    </dgm:pt>
    <dgm:pt modelId="{4B9BCA60-7149-450A-BE73-FFBB851D555B}" type="pres">
      <dgm:prSet presAssocID="{C80C80F2-73E3-4317-9208-805F78ECD721}" presName="rootComposite1" presStyleCnt="0"/>
      <dgm:spPr/>
    </dgm:pt>
    <dgm:pt modelId="{0C9D8E44-391C-4A82-8264-86F4CFB47887}" type="pres">
      <dgm:prSet presAssocID="{C80C80F2-73E3-4317-9208-805F78ECD721}" presName="rootText1" presStyleLbl="node0" presStyleIdx="0" presStyleCnt="1">
        <dgm:presLayoutVars>
          <dgm:chPref val="3"/>
        </dgm:presLayoutVars>
      </dgm:prSet>
      <dgm:spPr/>
    </dgm:pt>
    <dgm:pt modelId="{27DA688F-9170-4D63-BB89-68703E23C7E8}" type="pres">
      <dgm:prSet presAssocID="{C80C80F2-73E3-4317-9208-805F78ECD721}" presName="rootConnector1" presStyleLbl="node1" presStyleIdx="0" presStyleCnt="0"/>
      <dgm:spPr/>
    </dgm:pt>
    <dgm:pt modelId="{77E1EBC8-A986-42A4-A847-BEEE669DE055}" type="pres">
      <dgm:prSet presAssocID="{C80C80F2-73E3-4317-9208-805F78ECD721}" presName="hierChild2" presStyleCnt="0"/>
      <dgm:spPr/>
    </dgm:pt>
    <dgm:pt modelId="{05065A28-1032-4886-8814-4C8972DBDC1B}" type="pres">
      <dgm:prSet presAssocID="{E6D26495-DFDE-407E-8071-19F4322FCF25}" presName="Name37" presStyleLbl="parChTrans1D2" presStyleIdx="0" presStyleCnt="15"/>
      <dgm:spPr/>
    </dgm:pt>
    <dgm:pt modelId="{AC94A5C9-725A-467E-BBEF-8DA138A757FC}" type="pres">
      <dgm:prSet presAssocID="{3D2F8973-A5C7-4162-8ED5-ED300A4607B3}" presName="hierRoot2" presStyleCnt="0">
        <dgm:presLayoutVars>
          <dgm:hierBranch val="init"/>
        </dgm:presLayoutVars>
      </dgm:prSet>
      <dgm:spPr/>
    </dgm:pt>
    <dgm:pt modelId="{1384F945-73FD-4137-ABCF-C727F7087001}" type="pres">
      <dgm:prSet presAssocID="{3D2F8973-A5C7-4162-8ED5-ED300A4607B3}" presName="rootComposite" presStyleCnt="0"/>
      <dgm:spPr/>
    </dgm:pt>
    <dgm:pt modelId="{AFF33C8D-CFB0-4408-86E6-CBDCD92A7A81}" type="pres">
      <dgm:prSet presAssocID="{3D2F8973-A5C7-4162-8ED5-ED300A4607B3}" presName="rootText" presStyleLbl="node2" presStyleIdx="0" presStyleCnt="15">
        <dgm:presLayoutVars>
          <dgm:chPref val="3"/>
        </dgm:presLayoutVars>
      </dgm:prSet>
      <dgm:spPr/>
    </dgm:pt>
    <dgm:pt modelId="{19684E86-A0AA-4979-A023-EBDA6BE5BC44}" type="pres">
      <dgm:prSet presAssocID="{3D2F8973-A5C7-4162-8ED5-ED300A4607B3}" presName="rootConnector" presStyleLbl="node2" presStyleIdx="0" presStyleCnt="15"/>
      <dgm:spPr/>
    </dgm:pt>
    <dgm:pt modelId="{974A065F-E8BD-4468-8728-0713C9CDBBFB}" type="pres">
      <dgm:prSet presAssocID="{3D2F8973-A5C7-4162-8ED5-ED300A4607B3}" presName="hierChild4" presStyleCnt="0"/>
      <dgm:spPr/>
    </dgm:pt>
    <dgm:pt modelId="{A385E588-8E91-4F43-8CAA-B9129B549E1E}" type="pres">
      <dgm:prSet presAssocID="{0E2CD8DC-7C35-4367-BA65-E3974EB68C8D}" presName="Name37" presStyleLbl="parChTrans1D3" presStyleIdx="0" presStyleCnt="21"/>
      <dgm:spPr/>
    </dgm:pt>
    <dgm:pt modelId="{7D4A9505-0F33-4C2E-B907-32B66A92C248}" type="pres">
      <dgm:prSet presAssocID="{FA41B482-51E2-451B-9F8F-B8F3F1F876AC}" presName="hierRoot2" presStyleCnt="0">
        <dgm:presLayoutVars>
          <dgm:hierBranch val="init"/>
        </dgm:presLayoutVars>
      </dgm:prSet>
      <dgm:spPr/>
    </dgm:pt>
    <dgm:pt modelId="{2FDCF714-CB48-48A3-8751-D69B1ACD9BD7}" type="pres">
      <dgm:prSet presAssocID="{FA41B482-51E2-451B-9F8F-B8F3F1F876AC}" presName="rootComposite" presStyleCnt="0"/>
      <dgm:spPr/>
    </dgm:pt>
    <dgm:pt modelId="{5AA713E9-8544-411B-9FCE-9C3CA2197D7D}" type="pres">
      <dgm:prSet presAssocID="{FA41B482-51E2-451B-9F8F-B8F3F1F876AC}" presName="rootText" presStyleLbl="node3" presStyleIdx="0" presStyleCnt="21">
        <dgm:presLayoutVars>
          <dgm:chPref val="3"/>
        </dgm:presLayoutVars>
      </dgm:prSet>
      <dgm:spPr/>
    </dgm:pt>
    <dgm:pt modelId="{1BA0919E-6E2E-49AD-8399-63F46959257B}" type="pres">
      <dgm:prSet presAssocID="{FA41B482-51E2-451B-9F8F-B8F3F1F876AC}" presName="rootConnector" presStyleLbl="node3" presStyleIdx="0" presStyleCnt="21"/>
      <dgm:spPr/>
    </dgm:pt>
    <dgm:pt modelId="{CF4E2489-952D-48AE-89A0-B6EB280B9216}" type="pres">
      <dgm:prSet presAssocID="{FA41B482-51E2-451B-9F8F-B8F3F1F876AC}" presName="hierChild4" presStyleCnt="0"/>
      <dgm:spPr/>
    </dgm:pt>
    <dgm:pt modelId="{3CCF1F5A-2AB9-4883-A972-4D30569E3AC9}" type="pres">
      <dgm:prSet presAssocID="{BF211D78-2811-4A7B-98DD-C6E05712F313}" presName="Name37" presStyleLbl="parChTrans1D4" presStyleIdx="0" presStyleCnt="64"/>
      <dgm:spPr/>
    </dgm:pt>
    <dgm:pt modelId="{E4B68470-DD5C-4A4B-B495-E512B73BE8B4}" type="pres">
      <dgm:prSet presAssocID="{2E342287-8B1B-4F2B-88AC-962300DD9AB0}" presName="hierRoot2" presStyleCnt="0">
        <dgm:presLayoutVars>
          <dgm:hierBranch val="init"/>
        </dgm:presLayoutVars>
      </dgm:prSet>
      <dgm:spPr/>
    </dgm:pt>
    <dgm:pt modelId="{66C0D81A-34B3-4AE8-A5D5-5A5A5CB594D6}" type="pres">
      <dgm:prSet presAssocID="{2E342287-8B1B-4F2B-88AC-962300DD9AB0}" presName="rootComposite" presStyleCnt="0"/>
      <dgm:spPr/>
    </dgm:pt>
    <dgm:pt modelId="{1914F779-9B86-4E29-9D9F-8E49C424FAED}" type="pres">
      <dgm:prSet presAssocID="{2E342287-8B1B-4F2B-88AC-962300DD9AB0}" presName="rootText" presStyleLbl="node4" presStyleIdx="0" presStyleCnt="64">
        <dgm:presLayoutVars>
          <dgm:chPref val="3"/>
        </dgm:presLayoutVars>
      </dgm:prSet>
      <dgm:spPr/>
    </dgm:pt>
    <dgm:pt modelId="{8F20825F-65F6-4FB3-87BE-5689C886898B}" type="pres">
      <dgm:prSet presAssocID="{2E342287-8B1B-4F2B-88AC-962300DD9AB0}" presName="rootConnector" presStyleLbl="node4" presStyleIdx="0" presStyleCnt="64"/>
      <dgm:spPr/>
    </dgm:pt>
    <dgm:pt modelId="{CA9FAD9B-7102-4A9E-8AB2-BCE038B26F03}" type="pres">
      <dgm:prSet presAssocID="{2E342287-8B1B-4F2B-88AC-962300DD9AB0}" presName="hierChild4" presStyleCnt="0"/>
      <dgm:spPr/>
    </dgm:pt>
    <dgm:pt modelId="{DDF5CB04-9CBC-4894-85ED-4A8F35B777A4}" type="pres">
      <dgm:prSet presAssocID="{2E342287-8B1B-4F2B-88AC-962300DD9AB0}" presName="hierChild5" presStyleCnt="0"/>
      <dgm:spPr/>
    </dgm:pt>
    <dgm:pt modelId="{A632A6CE-6895-4448-B1C8-F2994F0C2251}" type="pres">
      <dgm:prSet presAssocID="{FA41B482-51E2-451B-9F8F-B8F3F1F876AC}" presName="hierChild5" presStyleCnt="0"/>
      <dgm:spPr/>
    </dgm:pt>
    <dgm:pt modelId="{017C6CE1-1553-42A0-B765-21872E8C7A9D}" type="pres">
      <dgm:prSet presAssocID="{5207BB96-95E5-41B5-BD47-BAF4811843C2}" presName="Name37" presStyleLbl="parChTrans1D3" presStyleIdx="1" presStyleCnt="21"/>
      <dgm:spPr/>
    </dgm:pt>
    <dgm:pt modelId="{30703756-1093-4E91-8DD0-E4C2D0049A20}" type="pres">
      <dgm:prSet presAssocID="{4F46BF7B-E99F-44AA-BA51-D2BCB8F47AAB}" presName="hierRoot2" presStyleCnt="0">
        <dgm:presLayoutVars>
          <dgm:hierBranch val="init"/>
        </dgm:presLayoutVars>
      </dgm:prSet>
      <dgm:spPr/>
    </dgm:pt>
    <dgm:pt modelId="{E05EEE51-F2E7-4657-8579-3F7965A215E3}" type="pres">
      <dgm:prSet presAssocID="{4F46BF7B-E99F-44AA-BA51-D2BCB8F47AAB}" presName="rootComposite" presStyleCnt="0"/>
      <dgm:spPr/>
    </dgm:pt>
    <dgm:pt modelId="{B1736A6D-7C13-4CBB-80F9-EFE099E48AF6}" type="pres">
      <dgm:prSet presAssocID="{4F46BF7B-E99F-44AA-BA51-D2BCB8F47AAB}" presName="rootText" presStyleLbl="node3" presStyleIdx="1" presStyleCnt="21">
        <dgm:presLayoutVars>
          <dgm:chPref val="3"/>
        </dgm:presLayoutVars>
      </dgm:prSet>
      <dgm:spPr/>
    </dgm:pt>
    <dgm:pt modelId="{1321FD54-2371-4617-AC8C-16E4B7AF4B4F}" type="pres">
      <dgm:prSet presAssocID="{4F46BF7B-E99F-44AA-BA51-D2BCB8F47AAB}" presName="rootConnector" presStyleLbl="node3" presStyleIdx="1" presStyleCnt="21"/>
      <dgm:spPr/>
    </dgm:pt>
    <dgm:pt modelId="{F5C5C490-A01D-4A80-815F-80BD383CA6FD}" type="pres">
      <dgm:prSet presAssocID="{4F46BF7B-E99F-44AA-BA51-D2BCB8F47AAB}" presName="hierChild4" presStyleCnt="0"/>
      <dgm:spPr/>
    </dgm:pt>
    <dgm:pt modelId="{85D44C3C-66AE-4D6F-99E5-D6352ABFFE0B}" type="pres">
      <dgm:prSet presAssocID="{1DE3BA73-8901-40D6-B1B4-8EFCBFD7A1C2}" presName="Name37" presStyleLbl="parChTrans1D4" presStyleIdx="1" presStyleCnt="64"/>
      <dgm:spPr/>
    </dgm:pt>
    <dgm:pt modelId="{A9022A7B-9121-4132-9D1D-868E015B9355}" type="pres">
      <dgm:prSet presAssocID="{9C08A7C4-3E37-444F-8B47-23200F27DDAE}" presName="hierRoot2" presStyleCnt="0">
        <dgm:presLayoutVars>
          <dgm:hierBranch val="init"/>
        </dgm:presLayoutVars>
      </dgm:prSet>
      <dgm:spPr/>
    </dgm:pt>
    <dgm:pt modelId="{DFDAC382-6FA6-4B07-9448-85A9F83E5377}" type="pres">
      <dgm:prSet presAssocID="{9C08A7C4-3E37-444F-8B47-23200F27DDAE}" presName="rootComposite" presStyleCnt="0"/>
      <dgm:spPr/>
    </dgm:pt>
    <dgm:pt modelId="{555BF12A-EE4C-427A-ADAE-EA3560F07602}" type="pres">
      <dgm:prSet presAssocID="{9C08A7C4-3E37-444F-8B47-23200F27DDAE}" presName="rootText" presStyleLbl="node4" presStyleIdx="1" presStyleCnt="64">
        <dgm:presLayoutVars>
          <dgm:chPref val="3"/>
        </dgm:presLayoutVars>
      </dgm:prSet>
      <dgm:spPr/>
    </dgm:pt>
    <dgm:pt modelId="{DAB0BB8A-A2B0-4741-8045-03B248CC85D1}" type="pres">
      <dgm:prSet presAssocID="{9C08A7C4-3E37-444F-8B47-23200F27DDAE}" presName="rootConnector" presStyleLbl="node4" presStyleIdx="1" presStyleCnt="64"/>
      <dgm:spPr/>
    </dgm:pt>
    <dgm:pt modelId="{CC90A127-0986-419B-8477-407A2D3316A4}" type="pres">
      <dgm:prSet presAssocID="{9C08A7C4-3E37-444F-8B47-23200F27DDAE}" presName="hierChild4" presStyleCnt="0"/>
      <dgm:spPr/>
    </dgm:pt>
    <dgm:pt modelId="{112D09BE-9ACE-4C07-8CFA-85C443036275}" type="pres">
      <dgm:prSet presAssocID="{9C08A7C4-3E37-444F-8B47-23200F27DDAE}" presName="hierChild5" presStyleCnt="0"/>
      <dgm:spPr/>
    </dgm:pt>
    <dgm:pt modelId="{CDA11384-E67A-40F6-BC55-E14781C4206D}" type="pres">
      <dgm:prSet presAssocID="{F0015540-A137-4497-9ED0-FCA6D2CB6CE5}" presName="Name37" presStyleLbl="parChTrans1D4" presStyleIdx="2" presStyleCnt="64"/>
      <dgm:spPr/>
    </dgm:pt>
    <dgm:pt modelId="{69BB1F74-3DA1-4FB8-AF35-2473DE6BEA17}" type="pres">
      <dgm:prSet presAssocID="{1517A948-F609-4864-8680-70E774AADD01}" presName="hierRoot2" presStyleCnt="0">
        <dgm:presLayoutVars>
          <dgm:hierBranch val="init"/>
        </dgm:presLayoutVars>
      </dgm:prSet>
      <dgm:spPr/>
    </dgm:pt>
    <dgm:pt modelId="{927E7F9D-5422-4C27-ACDD-58453F4A8EB9}" type="pres">
      <dgm:prSet presAssocID="{1517A948-F609-4864-8680-70E774AADD01}" presName="rootComposite" presStyleCnt="0"/>
      <dgm:spPr/>
    </dgm:pt>
    <dgm:pt modelId="{1DDA9553-15DB-4902-929A-75987697A17F}" type="pres">
      <dgm:prSet presAssocID="{1517A948-F609-4864-8680-70E774AADD01}" presName="rootText" presStyleLbl="node4" presStyleIdx="2" presStyleCnt="64">
        <dgm:presLayoutVars>
          <dgm:chPref val="3"/>
        </dgm:presLayoutVars>
      </dgm:prSet>
      <dgm:spPr/>
    </dgm:pt>
    <dgm:pt modelId="{D4F777FE-A578-4E94-A7B7-012B29E8CC0D}" type="pres">
      <dgm:prSet presAssocID="{1517A948-F609-4864-8680-70E774AADD01}" presName="rootConnector" presStyleLbl="node4" presStyleIdx="2" presStyleCnt="64"/>
      <dgm:spPr/>
    </dgm:pt>
    <dgm:pt modelId="{E360DD03-594C-47FA-BE65-3D4577A64891}" type="pres">
      <dgm:prSet presAssocID="{1517A948-F609-4864-8680-70E774AADD01}" presName="hierChild4" presStyleCnt="0"/>
      <dgm:spPr/>
    </dgm:pt>
    <dgm:pt modelId="{4CC3C4E2-5ECA-4B45-9880-EF353E4C31FA}" type="pres">
      <dgm:prSet presAssocID="{1517A948-F609-4864-8680-70E774AADD01}" presName="hierChild5" presStyleCnt="0"/>
      <dgm:spPr/>
    </dgm:pt>
    <dgm:pt modelId="{77A9DBF4-B8D8-492E-B49F-05446215D69F}" type="pres">
      <dgm:prSet presAssocID="{3884E1D9-3E36-46E3-B035-8E56279242E5}" presName="Name37" presStyleLbl="parChTrans1D4" presStyleIdx="3" presStyleCnt="64"/>
      <dgm:spPr/>
    </dgm:pt>
    <dgm:pt modelId="{942CC034-5AB4-4017-98AE-2FBDC341E6F4}" type="pres">
      <dgm:prSet presAssocID="{21A3AAA0-1CBB-4B71-BCD5-8465B676851E}" presName="hierRoot2" presStyleCnt="0">
        <dgm:presLayoutVars>
          <dgm:hierBranch val="init"/>
        </dgm:presLayoutVars>
      </dgm:prSet>
      <dgm:spPr/>
    </dgm:pt>
    <dgm:pt modelId="{9EE2C475-FF5B-45BD-BE78-DC52ADF1C136}" type="pres">
      <dgm:prSet presAssocID="{21A3AAA0-1CBB-4B71-BCD5-8465B676851E}" presName="rootComposite" presStyleCnt="0"/>
      <dgm:spPr/>
    </dgm:pt>
    <dgm:pt modelId="{ED1C07AC-F85C-4D8D-B147-35BA44360DA3}" type="pres">
      <dgm:prSet presAssocID="{21A3AAA0-1CBB-4B71-BCD5-8465B676851E}" presName="rootText" presStyleLbl="node4" presStyleIdx="3" presStyleCnt="64">
        <dgm:presLayoutVars>
          <dgm:chPref val="3"/>
        </dgm:presLayoutVars>
      </dgm:prSet>
      <dgm:spPr/>
    </dgm:pt>
    <dgm:pt modelId="{F62422E5-9BEE-4E0D-B54B-83A45DCE5DA3}" type="pres">
      <dgm:prSet presAssocID="{21A3AAA0-1CBB-4B71-BCD5-8465B676851E}" presName="rootConnector" presStyleLbl="node4" presStyleIdx="3" presStyleCnt="64"/>
      <dgm:spPr/>
    </dgm:pt>
    <dgm:pt modelId="{E25A5F4A-33E6-429F-BE64-DF66B2C2984C}" type="pres">
      <dgm:prSet presAssocID="{21A3AAA0-1CBB-4B71-BCD5-8465B676851E}" presName="hierChild4" presStyleCnt="0"/>
      <dgm:spPr/>
    </dgm:pt>
    <dgm:pt modelId="{0D5DF771-C930-464B-9008-74B257EE024E}" type="pres">
      <dgm:prSet presAssocID="{21A3AAA0-1CBB-4B71-BCD5-8465B676851E}" presName="hierChild5" presStyleCnt="0"/>
      <dgm:spPr/>
    </dgm:pt>
    <dgm:pt modelId="{6E32B4E0-FB26-4FCD-BA6F-22CC90663299}" type="pres">
      <dgm:prSet presAssocID="{A05F11F2-4F8C-4A0E-82CC-F4100D8CFCB6}" presName="Name37" presStyleLbl="parChTrans1D4" presStyleIdx="4" presStyleCnt="64"/>
      <dgm:spPr/>
    </dgm:pt>
    <dgm:pt modelId="{624641E3-F794-47F7-B3FD-FA8420EC469F}" type="pres">
      <dgm:prSet presAssocID="{2860B98D-30EE-4F23-B311-6FA0034A7226}" presName="hierRoot2" presStyleCnt="0">
        <dgm:presLayoutVars>
          <dgm:hierBranch val="init"/>
        </dgm:presLayoutVars>
      </dgm:prSet>
      <dgm:spPr/>
    </dgm:pt>
    <dgm:pt modelId="{652F7CDE-2150-4286-BECA-24AAE45F3EF2}" type="pres">
      <dgm:prSet presAssocID="{2860B98D-30EE-4F23-B311-6FA0034A7226}" presName="rootComposite" presStyleCnt="0"/>
      <dgm:spPr/>
    </dgm:pt>
    <dgm:pt modelId="{CC528A12-9303-47E9-BB5E-D063B6814F3A}" type="pres">
      <dgm:prSet presAssocID="{2860B98D-30EE-4F23-B311-6FA0034A7226}" presName="rootText" presStyleLbl="node4" presStyleIdx="4" presStyleCnt="64">
        <dgm:presLayoutVars>
          <dgm:chPref val="3"/>
        </dgm:presLayoutVars>
      </dgm:prSet>
      <dgm:spPr/>
    </dgm:pt>
    <dgm:pt modelId="{B2B2E754-1A23-4C98-A0A3-90721F341827}" type="pres">
      <dgm:prSet presAssocID="{2860B98D-30EE-4F23-B311-6FA0034A7226}" presName="rootConnector" presStyleLbl="node4" presStyleIdx="4" presStyleCnt="64"/>
      <dgm:spPr/>
    </dgm:pt>
    <dgm:pt modelId="{2D328F97-2A00-4A1B-863B-E69FC0E691DA}" type="pres">
      <dgm:prSet presAssocID="{2860B98D-30EE-4F23-B311-6FA0034A7226}" presName="hierChild4" presStyleCnt="0"/>
      <dgm:spPr/>
    </dgm:pt>
    <dgm:pt modelId="{4351691E-C223-4265-B002-13B4E681C549}" type="pres">
      <dgm:prSet presAssocID="{2860B98D-30EE-4F23-B311-6FA0034A7226}" presName="hierChild5" presStyleCnt="0"/>
      <dgm:spPr/>
    </dgm:pt>
    <dgm:pt modelId="{B6DEB3F5-A3DB-4F19-A71E-04AF6ABD13C8}" type="pres">
      <dgm:prSet presAssocID="{0121C404-8D03-4099-815B-4860FFD58465}" presName="Name37" presStyleLbl="parChTrans1D4" presStyleIdx="5" presStyleCnt="64"/>
      <dgm:spPr/>
    </dgm:pt>
    <dgm:pt modelId="{EE684160-95FC-4C8E-B550-2D53EF46B8DD}" type="pres">
      <dgm:prSet presAssocID="{5B0DC980-5556-45B4-BB56-06F80FC5526D}" presName="hierRoot2" presStyleCnt="0">
        <dgm:presLayoutVars>
          <dgm:hierBranch val="init"/>
        </dgm:presLayoutVars>
      </dgm:prSet>
      <dgm:spPr/>
    </dgm:pt>
    <dgm:pt modelId="{419F496C-D479-42F9-B37F-B503893BF570}" type="pres">
      <dgm:prSet presAssocID="{5B0DC980-5556-45B4-BB56-06F80FC5526D}" presName="rootComposite" presStyleCnt="0"/>
      <dgm:spPr/>
    </dgm:pt>
    <dgm:pt modelId="{E6C71301-6FDF-48FE-9377-B57474AE925C}" type="pres">
      <dgm:prSet presAssocID="{5B0DC980-5556-45B4-BB56-06F80FC5526D}" presName="rootText" presStyleLbl="node4" presStyleIdx="5" presStyleCnt="64">
        <dgm:presLayoutVars>
          <dgm:chPref val="3"/>
        </dgm:presLayoutVars>
      </dgm:prSet>
      <dgm:spPr/>
    </dgm:pt>
    <dgm:pt modelId="{C8BA7262-7F68-49AC-9E34-C0529D47B9CB}" type="pres">
      <dgm:prSet presAssocID="{5B0DC980-5556-45B4-BB56-06F80FC5526D}" presName="rootConnector" presStyleLbl="node4" presStyleIdx="5" presStyleCnt="64"/>
      <dgm:spPr/>
    </dgm:pt>
    <dgm:pt modelId="{E67A93D1-6BB0-4140-B5AA-E6E31BFBF5FE}" type="pres">
      <dgm:prSet presAssocID="{5B0DC980-5556-45B4-BB56-06F80FC5526D}" presName="hierChild4" presStyleCnt="0"/>
      <dgm:spPr/>
    </dgm:pt>
    <dgm:pt modelId="{913E2A84-A565-4B8C-BB8F-69FB8E655E86}" type="pres">
      <dgm:prSet presAssocID="{5B0DC980-5556-45B4-BB56-06F80FC5526D}" presName="hierChild5" presStyleCnt="0"/>
      <dgm:spPr/>
    </dgm:pt>
    <dgm:pt modelId="{D396791B-0999-4AC8-A3B9-5962DB46A0CA}" type="pres">
      <dgm:prSet presAssocID="{AD9B66BF-D0B8-4E36-B6A5-A7883F419213}" presName="Name37" presStyleLbl="parChTrans1D4" presStyleIdx="6" presStyleCnt="64"/>
      <dgm:spPr/>
    </dgm:pt>
    <dgm:pt modelId="{EE134F35-149C-48AB-9F2D-0407983059A9}" type="pres">
      <dgm:prSet presAssocID="{FA457A57-977E-4F2F-BEDE-E0403B855457}" presName="hierRoot2" presStyleCnt="0">
        <dgm:presLayoutVars>
          <dgm:hierBranch val="init"/>
        </dgm:presLayoutVars>
      </dgm:prSet>
      <dgm:spPr/>
    </dgm:pt>
    <dgm:pt modelId="{79641750-E8CA-4085-A4A3-3826F41D6968}" type="pres">
      <dgm:prSet presAssocID="{FA457A57-977E-4F2F-BEDE-E0403B855457}" presName="rootComposite" presStyleCnt="0"/>
      <dgm:spPr/>
    </dgm:pt>
    <dgm:pt modelId="{7C1507D9-94D5-4833-8D5A-BBA7AD9E290E}" type="pres">
      <dgm:prSet presAssocID="{FA457A57-977E-4F2F-BEDE-E0403B855457}" presName="rootText" presStyleLbl="node4" presStyleIdx="6" presStyleCnt="64">
        <dgm:presLayoutVars>
          <dgm:chPref val="3"/>
        </dgm:presLayoutVars>
      </dgm:prSet>
      <dgm:spPr/>
    </dgm:pt>
    <dgm:pt modelId="{CC06468F-B223-4CC2-9DA3-154E22F5990F}" type="pres">
      <dgm:prSet presAssocID="{FA457A57-977E-4F2F-BEDE-E0403B855457}" presName="rootConnector" presStyleLbl="node4" presStyleIdx="6" presStyleCnt="64"/>
      <dgm:spPr/>
    </dgm:pt>
    <dgm:pt modelId="{B42AF282-3DD9-462D-85FA-CE435F776C1E}" type="pres">
      <dgm:prSet presAssocID="{FA457A57-977E-4F2F-BEDE-E0403B855457}" presName="hierChild4" presStyleCnt="0"/>
      <dgm:spPr/>
    </dgm:pt>
    <dgm:pt modelId="{ED2BC0C8-BCE3-43E7-838B-A4C11CF0F002}" type="pres">
      <dgm:prSet presAssocID="{FA457A57-977E-4F2F-BEDE-E0403B855457}" presName="hierChild5" presStyleCnt="0"/>
      <dgm:spPr/>
    </dgm:pt>
    <dgm:pt modelId="{E1682BC5-E173-4463-A858-874F60047636}" type="pres">
      <dgm:prSet presAssocID="{4289C8CC-C694-4E1E-BB8F-7AFFC352316A}" presName="Name37" presStyleLbl="parChTrans1D4" presStyleIdx="7" presStyleCnt="64"/>
      <dgm:spPr/>
    </dgm:pt>
    <dgm:pt modelId="{0D94A84F-12EA-49D4-9E90-71AC02A28193}" type="pres">
      <dgm:prSet presAssocID="{B3EFDDF5-8FFD-44D7-A909-5E410FAFF83A}" presName="hierRoot2" presStyleCnt="0">
        <dgm:presLayoutVars>
          <dgm:hierBranch val="init"/>
        </dgm:presLayoutVars>
      </dgm:prSet>
      <dgm:spPr/>
    </dgm:pt>
    <dgm:pt modelId="{85D6F521-DAEB-4352-91DE-F9577A17C0B9}" type="pres">
      <dgm:prSet presAssocID="{B3EFDDF5-8FFD-44D7-A909-5E410FAFF83A}" presName="rootComposite" presStyleCnt="0"/>
      <dgm:spPr/>
    </dgm:pt>
    <dgm:pt modelId="{F4208EA2-CEB7-4893-AD27-41186F9FEFE3}" type="pres">
      <dgm:prSet presAssocID="{B3EFDDF5-8FFD-44D7-A909-5E410FAFF83A}" presName="rootText" presStyleLbl="node4" presStyleIdx="7" presStyleCnt="64">
        <dgm:presLayoutVars>
          <dgm:chPref val="3"/>
        </dgm:presLayoutVars>
      </dgm:prSet>
      <dgm:spPr/>
    </dgm:pt>
    <dgm:pt modelId="{A332DA4A-B362-4CAA-A076-65373CB34550}" type="pres">
      <dgm:prSet presAssocID="{B3EFDDF5-8FFD-44D7-A909-5E410FAFF83A}" presName="rootConnector" presStyleLbl="node4" presStyleIdx="7" presStyleCnt="64"/>
      <dgm:spPr/>
    </dgm:pt>
    <dgm:pt modelId="{B5444199-F3AE-4CC6-BA6C-B4F94747F1A0}" type="pres">
      <dgm:prSet presAssocID="{B3EFDDF5-8FFD-44D7-A909-5E410FAFF83A}" presName="hierChild4" presStyleCnt="0"/>
      <dgm:spPr/>
    </dgm:pt>
    <dgm:pt modelId="{D4069A60-C5D3-4962-A241-45FB6086755E}" type="pres">
      <dgm:prSet presAssocID="{B3EFDDF5-8FFD-44D7-A909-5E410FAFF83A}" presName="hierChild5" presStyleCnt="0"/>
      <dgm:spPr/>
    </dgm:pt>
    <dgm:pt modelId="{87DED65E-F1C4-4B11-A232-E30B72AF3AF5}" type="pres">
      <dgm:prSet presAssocID="{07C11FCB-B85F-440F-8B12-759124B18CE3}" presName="Name37" presStyleLbl="parChTrans1D4" presStyleIdx="8" presStyleCnt="64"/>
      <dgm:spPr/>
    </dgm:pt>
    <dgm:pt modelId="{FB3D44F8-6CD4-4C84-AA3C-B21A0C42449C}" type="pres">
      <dgm:prSet presAssocID="{D0C34CD6-8BC2-4871-BFDC-A8015254F1B0}" presName="hierRoot2" presStyleCnt="0">
        <dgm:presLayoutVars>
          <dgm:hierBranch val="init"/>
        </dgm:presLayoutVars>
      </dgm:prSet>
      <dgm:spPr/>
    </dgm:pt>
    <dgm:pt modelId="{77704890-A82B-44CA-B725-E0DFEB51DE19}" type="pres">
      <dgm:prSet presAssocID="{D0C34CD6-8BC2-4871-BFDC-A8015254F1B0}" presName="rootComposite" presStyleCnt="0"/>
      <dgm:spPr/>
    </dgm:pt>
    <dgm:pt modelId="{05EF5F46-BF84-4850-84E0-09138C5AECC6}" type="pres">
      <dgm:prSet presAssocID="{D0C34CD6-8BC2-4871-BFDC-A8015254F1B0}" presName="rootText" presStyleLbl="node4" presStyleIdx="8" presStyleCnt="64">
        <dgm:presLayoutVars>
          <dgm:chPref val="3"/>
        </dgm:presLayoutVars>
      </dgm:prSet>
      <dgm:spPr/>
    </dgm:pt>
    <dgm:pt modelId="{722163A0-5708-4763-AEE1-E8FE10684388}" type="pres">
      <dgm:prSet presAssocID="{D0C34CD6-8BC2-4871-BFDC-A8015254F1B0}" presName="rootConnector" presStyleLbl="node4" presStyleIdx="8" presStyleCnt="64"/>
      <dgm:spPr/>
    </dgm:pt>
    <dgm:pt modelId="{9BF72CE7-8459-4B4F-9B91-C9411784E732}" type="pres">
      <dgm:prSet presAssocID="{D0C34CD6-8BC2-4871-BFDC-A8015254F1B0}" presName="hierChild4" presStyleCnt="0"/>
      <dgm:spPr/>
    </dgm:pt>
    <dgm:pt modelId="{014C8ED2-6946-4DB6-9AC4-A62CF7249929}" type="pres">
      <dgm:prSet presAssocID="{D0C34CD6-8BC2-4871-BFDC-A8015254F1B0}" presName="hierChild5" presStyleCnt="0"/>
      <dgm:spPr/>
    </dgm:pt>
    <dgm:pt modelId="{F6054F44-F147-41E1-938E-0453AB176294}" type="pres">
      <dgm:prSet presAssocID="{36860982-B14E-4C3B-93AC-5CB012F88B83}" presName="Name37" presStyleLbl="parChTrans1D4" presStyleIdx="9" presStyleCnt="64"/>
      <dgm:spPr/>
    </dgm:pt>
    <dgm:pt modelId="{3D4DC007-DB36-4993-AC5A-14C3344CB6CC}" type="pres">
      <dgm:prSet presAssocID="{2FDE7161-D6B4-4346-99B7-4F977B123FAF}" presName="hierRoot2" presStyleCnt="0">
        <dgm:presLayoutVars>
          <dgm:hierBranch val="init"/>
        </dgm:presLayoutVars>
      </dgm:prSet>
      <dgm:spPr/>
    </dgm:pt>
    <dgm:pt modelId="{C86943AA-A06B-4256-B6E1-63B1E99D3E10}" type="pres">
      <dgm:prSet presAssocID="{2FDE7161-D6B4-4346-99B7-4F977B123FAF}" presName="rootComposite" presStyleCnt="0"/>
      <dgm:spPr/>
    </dgm:pt>
    <dgm:pt modelId="{95690992-6F5F-4ECE-A3A0-73326275DF61}" type="pres">
      <dgm:prSet presAssocID="{2FDE7161-D6B4-4346-99B7-4F977B123FAF}" presName="rootText" presStyleLbl="node4" presStyleIdx="9" presStyleCnt="64">
        <dgm:presLayoutVars>
          <dgm:chPref val="3"/>
        </dgm:presLayoutVars>
      </dgm:prSet>
      <dgm:spPr/>
    </dgm:pt>
    <dgm:pt modelId="{F218081A-BDC1-4102-B713-90F5CCFCD86B}" type="pres">
      <dgm:prSet presAssocID="{2FDE7161-D6B4-4346-99B7-4F977B123FAF}" presName="rootConnector" presStyleLbl="node4" presStyleIdx="9" presStyleCnt="64"/>
      <dgm:spPr/>
    </dgm:pt>
    <dgm:pt modelId="{434A4BC5-F851-478C-BBB4-4836E08D0CAC}" type="pres">
      <dgm:prSet presAssocID="{2FDE7161-D6B4-4346-99B7-4F977B123FAF}" presName="hierChild4" presStyleCnt="0"/>
      <dgm:spPr/>
    </dgm:pt>
    <dgm:pt modelId="{20A72405-9EFD-4547-BB1C-CA7167690332}" type="pres">
      <dgm:prSet presAssocID="{2FDE7161-D6B4-4346-99B7-4F977B123FAF}" presName="hierChild5" presStyleCnt="0"/>
      <dgm:spPr/>
    </dgm:pt>
    <dgm:pt modelId="{C161AB0B-54F1-4B03-B2BA-76CD7DDD17E2}" type="pres">
      <dgm:prSet presAssocID="{D12F7C9F-C70C-4B27-9F43-F7C37777D67F}" presName="Name37" presStyleLbl="parChTrans1D4" presStyleIdx="10" presStyleCnt="64"/>
      <dgm:spPr/>
    </dgm:pt>
    <dgm:pt modelId="{07C61E1A-929D-412E-A0C5-2750A30A3E9A}" type="pres">
      <dgm:prSet presAssocID="{AD00DCFA-2916-47B1-A159-1F5BF3CABD50}" presName="hierRoot2" presStyleCnt="0">
        <dgm:presLayoutVars>
          <dgm:hierBranch val="init"/>
        </dgm:presLayoutVars>
      </dgm:prSet>
      <dgm:spPr/>
    </dgm:pt>
    <dgm:pt modelId="{33CAB57A-99D2-4934-BAF7-1DE56CF80E3D}" type="pres">
      <dgm:prSet presAssocID="{AD00DCFA-2916-47B1-A159-1F5BF3CABD50}" presName="rootComposite" presStyleCnt="0"/>
      <dgm:spPr/>
    </dgm:pt>
    <dgm:pt modelId="{E3C45908-029A-4FCB-B390-740C8E9A6510}" type="pres">
      <dgm:prSet presAssocID="{AD00DCFA-2916-47B1-A159-1F5BF3CABD50}" presName="rootText" presStyleLbl="node4" presStyleIdx="10" presStyleCnt="64">
        <dgm:presLayoutVars>
          <dgm:chPref val="3"/>
        </dgm:presLayoutVars>
      </dgm:prSet>
      <dgm:spPr/>
    </dgm:pt>
    <dgm:pt modelId="{702BEBA8-E29F-442F-9BE9-3B1B6CB366EF}" type="pres">
      <dgm:prSet presAssocID="{AD00DCFA-2916-47B1-A159-1F5BF3CABD50}" presName="rootConnector" presStyleLbl="node4" presStyleIdx="10" presStyleCnt="64"/>
      <dgm:spPr/>
    </dgm:pt>
    <dgm:pt modelId="{88574DCC-BE89-450C-B731-15A2F078FB94}" type="pres">
      <dgm:prSet presAssocID="{AD00DCFA-2916-47B1-A159-1F5BF3CABD50}" presName="hierChild4" presStyleCnt="0"/>
      <dgm:spPr/>
    </dgm:pt>
    <dgm:pt modelId="{3B8E5909-7CFB-4F84-8D65-E2F80C5C4749}" type="pres">
      <dgm:prSet presAssocID="{AD00DCFA-2916-47B1-A159-1F5BF3CABD50}" presName="hierChild5" presStyleCnt="0"/>
      <dgm:spPr/>
    </dgm:pt>
    <dgm:pt modelId="{1216C535-5C41-4F9E-ABDD-733E0F0320AE}" type="pres">
      <dgm:prSet presAssocID="{90084736-009C-4CEF-98A3-DE30174ABF36}" presName="Name37" presStyleLbl="parChTrans1D4" presStyleIdx="11" presStyleCnt="64"/>
      <dgm:spPr/>
    </dgm:pt>
    <dgm:pt modelId="{6AA9A7F9-B236-4FE5-B0FE-ACAAB221CF9F}" type="pres">
      <dgm:prSet presAssocID="{0C887AC9-24DE-4747-BC02-871B2B87E6D0}" presName="hierRoot2" presStyleCnt="0">
        <dgm:presLayoutVars>
          <dgm:hierBranch val="init"/>
        </dgm:presLayoutVars>
      </dgm:prSet>
      <dgm:spPr/>
    </dgm:pt>
    <dgm:pt modelId="{7019F62D-6CE6-45C3-B106-20496BDEDF54}" type="pres">
      <dgm:prSet presAssocID="{0C887AC9-24DE-4747-BC02-871B2B87E6D0}" presName="rootComposite" presStyleCnt="0"/>
      <dgm:spPr/>
    </dgm:pt>
    <dgm:pt modelId="{3D7F5006-E90D-4FA7-84AB-B961742F5D54}" type="pres">
      <dgm:prSet presAssocID="{0C887AC9-24DE-4747-BC02-871B2B87E6D0}" presName="rootText" presStyleLbl="node4" presStyleIdx="11" presStyleCnt="64">
        <dgm:presLayoutVars>
          <dgm:chPref val="3"/>
        </dgm:presLayoutVars>
      </dgm:prSet>
      <dgm:spPr/>
    </dgm:pt>
    <dgm:pt modelId="{7DAE4230-6A3B-42ED-BAED-B2A517D7082F}" type="pres">
      <dgm:prSet presAssocID="{0C887AC9-24DE-4747-BC02-871B2B87E6D0}" presName="rootConnector" presStyleLbl="node4" presStyleIdx="11" presStyleCnt="64"/>
      <dgm:spPr/>
    </dgm:pt>
    <dgm:pt modelId="{69F69164-24E1-4196-8A9E-336A9BD92F41}" type="pres">
      <dgm:prSet presAssocID="{0C887AC9-24DE-4747-BC02-871B2B87E6D0}" presName="hierChild4" presStyleCnt="0"/>
      <dgm:spPr/>
    </dgm:pt>
    <dgm:pt modelId="{52DB35C8-05C9-4CC7-9963-828E692D33D4}" type="pres">
      <dgm:prSet presAssocID="{0C887AC9-24DE-4747-BC02-871B2B87E6D0}" presName="hierChild5" presStyleCnt="0"/>
      <dgm:spPr/>
    </dgm:pt>
    <dgm:pt modelId="{2EEDD69E-E898-4263-8260-164D0CCA2B15}" type="pres">
      <dgm:prSet presAssocID="{4F46BF7B-E99F-44AA-BA51-D2BCB8F47AAB}" presName="hierChild5" presStyleCnt="0"/>
      <dgm:spPr/>
    </dgm:pt>
    <dgm:pt modelId="{95C0ACE8-8214-412D-9D39-9AB2EE38BBAA}" type="pres">
      <dgm:prSet presAssocID="{C99F8579-88D9-44EF-8AA3-5C33EA52DB0A}" presName="Name37" presStyleLbl="parChTrans1D3" presStyleIdx="2" presStyleCnt="21"/>
      <dgm:spPr/>
    </dgm:pt>
    <dgm:pt modelId="{B38188D9-9451-4C61-A326-D0C0B0F8ED76}" type="pres">
      <dgm:prSet presAssocID="{51F2607C-1802-4EEC-901C-440BF6712D3F}" presName="hierRoot2" presStyleCnt="0">
        <dgm:presLayoutVars>
          <dgm:hierBranch val="init"/>
        </dgm:presLayoutVars>
      </dgm:prSet>
      <dgm:spPr/>
    </dgm:pt>
    <dgm:pt modelId="{F097FF68-EAD8-4DF5-A8DB-AA3123DB9D96}" type="pres">
      <dgm:prSet presAssocID="{51F2607C-1802-4EEC-901C-440BF6712D3F}" presName="rootComposite" presStyleCnt="0"/>
      <dgm:spPr/>
    </dgm:pt>
    <dgm:pt modelId="{38D90533-6AB7-4D4E-9DF8-EBBC4AE9D841}" type="pres">
      <dgm:prSet presAssocID="{51F2607C-1802-4EEC-901C-440BF6712D3F}" presName="rootText" presStyleLbl="node3" presStyleIdx="2" presStyleCnt="21">
        <dgm:presLayoutVars>
          <dgm:chPref val="3"/>
        </dgm:presLayoutVars>
      </dgm:prSet>
      <dgm:spPr/>
    </dgm:pt>
    <dgm:pt modelId="{13E5D8C1-2D91-4821-9B10-09B7B4DE4DBB}" type="pres">
      <dgm:prSet presAssocID="{51F2607C-1802-4EEC-901C-440BF6712D3F}" presName="rootConnector" presStyleLbl="node3" presStyleIdx="2" presStyleCnt="21"/>
      <dgm:spPr/>
    </dgm:pt>
    <dgm:pt modelId="{AFCE2C6E-F3A0-4B84-8B95-121F03390D66}" type="pres">
      <dgm:prSet presAssocID="{51F2607C-1802-4EEC-901C-440BF6712D3F}" presName="hierChild4" presStyleCnt="0"/>
      <dgm:spPr/>
    </dgm:pt>
    <dgm:pt modelId="{39992747-3684-45E1-BFC2-FF154FD7A9C6}" type="pres">
      <dgm:prSet presAssocID="{13BDA443-2945-45B8-B51D-B8255841B5A5}" presName="Name37" presStyleLbl="parChTrans1D4" presStyleIdx="12" presStyleCnt="64"/>
      <dgm:spPr/>
    </dgm:pt>
    <dgm:pt modelId="{2E8B2F37-62A7-4EF0-895C-C1C3B3531DC3}" type="pres">
      <dgm:prSet presAssocID="{650D122C-8C34-4D79-BB13-D24DD960F5DA}" presName="hierRoot2" presStyleCnt="0">
        <dgm:presLayoutVars>
          <dgm:hierBranch val="init"/>
        </dgm:presLayoutVars>
      </dgm:prSet>
      <dgm:spPr/>
    </dgm:pt>
    <dgm:pt modelId="{83C68023-2F8F-41DF-9602-FB36D6580EBC}" type="pres">
      <dgm:prSet presAssocID="{650D122C-8C34-4D79-BB13-D24DD960F5DA}" presName="rootComposite" presStyleCnt="0"/>
      <dgm:spPr/>
    </dgm:pt>
    <dgm:pt modelId="{B9711DCE-DC9B-4FE6-9090-DF8564CE102B}" type="pres">
      <dgm:prSet presAssocID="{650D122C-8C34-4D79-BB13-D24DD960F5DA}" presName="rootText" presStyleLbl="node4" presStyleIdx="12" presStyleCnt="64">
        <dgm:presLayoutVars>
          <dgm:chPref val="3"/>
        </dgm:presLayoutVars>
      </dgm:prSet>
      <dgm:spPr/>
    </dgm:pt>
    <dgm:pt modelId="{A3D35850-CD07-46BB-AD0E-2455BFEF7FAA}" type="pres">
      <dgm:prSet presAssocID="{650D122C-8C34-4D79-BB13-D24DD960F5DA}" presName="rootConnector" presStyleLbl="node4" presStyleIdx="12" presStyleCnt="64"/>
      <dgm:spPr/>
    </dgm:pt>
    <dgm:pt modelId="{206D77E4-1F55-434E-82C7-E0B75866CC47}" type="pres">
      <dgm:prSet presAssocID="{650D122C-8C34-4D79-BB13-D24DD960F5DA}" presName="hierChild4" presStyleCnt="0"/>
      <dgm:spPr/>
    </dgm:pt>
    <dgm:pt modelId="{36DE30FD-FCBC-4365-9116-C392E81CA85D}" type="pres">
      <dgm:prSet presAssocID="{650D122C-8C34-4D79-BB13-D24DD960F5DA}" presName="hierChild5" presStyleCnt="0"/>
      <dgm:spPr/>
    </dgm:pt>
    <dgm:pt modelId="{8ADB0A9F-F7F2-42B5-857D-B85B9FEF7F3F}" type="pres">
      <dgm:prSet presAssocID="{EDCE874D-85E5-4F93-B7E8-72A0CB011198}" presName="Name37" presStyleLbl="parChTrans1D4" presStyleIdx="13" presStyleCnt="64"/>
      <dgm:spPr/>
    </dgm:pt>
    <dgm:pt modelId="{50A3257D-0267-45E6-AE05-291E598982EC}" type="pres">
      <dgm:prSet presAssocID="{55A06AF6-7958-4766-9F04-04FA5CC0FF56}" presName="hierRoot2" presStyleCnt="0">
        <dgm:presLayoutVars>
          <dgm:hierBranch val="init"/>
        </dgm:presLayoutVars>
      </dgm:prSet>
      <dgm:spPr/>
    </dgm:pt>
    <dgm:pt modelId="{662D0859-242B-4485-B063-0D59DF6D0F59}" type="pres">
      <dgm:prSet presAssocID="{55A06AF6-7958-4766-9F04-04FA5CC0FF56}" presName="rootComposite" presStyleCnt="0"/>
      <dgm:spPr/>
    </dgm:pt>
    <dgm:pt modelId="{0F0DA0E3-BE73-47A4-9363-89448608738F}" type="pres">
      <dgm:prSet presAssocID="{55A06AF6-7958-4766-9F04-04FA5CC0FF56}" presName="rootText" presStyleLbl="node4" presStyleIdx="13" presStyleCnt="64">
        <dgm:presLayoutVars>
          <dgm:chPref val="3"/>
        </dgm:presLayoutVars>
      </dgm:prSet>
      <dgm:spPr/>
    </dgm:pt>
    <dgm:pt modelId="{44CA4885-7572-436A-B51B-57427D50CDBB}" type="pres">
      <dgm:prSet presAssocID="{55A06AF6-7958-4766-9F04-04FA5CC0FF56}" presName="rootConnector" presStyleLbl="node4" presStyleIdx="13" presStyleCnt="64"/>
      <dgm:spPr/>
    </dgm:pt>
    <dgm:pt modelId="{0F586BA6-2DA8-4BF5-97B5-60CCE21C7A62}" type="pres">
      <dgm:prSet presAssocID="{55A06AF6-7958-4766-9F04-04FA5CC0FF56}" presName="hierChild4" presStyleCnt="0"/>
      <dgm:spPr/>
    </dgm:pt>
    <dgm:pt modelId="{FEAA7833-9CCF-4238-821F-FCE5E95C749E}" type="pres">
      <dgm:prSet presAssocID="{55A06AF6-7958-4766-9F04-04FA5CC0FF56}" presName="hierChild5" presStyleCnt="0"/>
      <dgm:spPr/>
    </dgm:pt>
    <dgm:pt modelId="{5C49E461-64F2-4A9E-8326-F213CF4BA330}" type="pres">
      <dgm:prSet presAssocID="{C049F002-B2AE-485A-9ACD-14AB9110CF3E}" presName="Name37" presStyleLbl="parChTrans1D4" presStyleIdx="14" presStyleCnt="64"/>
      <dgm:spPr/>
    </dgm:pt>
    <dgm:pt modelId="{F5A1FBE8-221F-4F79-9201-774A8D72DC12}" type="pres">
      <dgm:prSet presAssocID="{85C9869E-4002-4EEF-943C-1165641D4B27}" presName="hierRoot2" presStyleCnt="0">
        <dgm:presLayoutVars>
          <dgm:hierBranch val="init"/>
        </dgm:presLayoutVars>
      </dgm:prSet>
      <dgm:spPr/>
    </dgm:pt>
    <dgm:pt modelId="{EAE3CCEE-F08B-4AAF-9A35-33D05A117627}" type="pres">
      <dgm:prSet presAssocID="{85C9869E-4002-4EEF-943C-1165641D4B27}" presName="rootComposite" presStyleCnt="0"/>
      <dgm:spPr/>
    </dgm:pt>
    <dgm:pt modelId="{1AEDCE73-242E-4134-BF53-BC9B34995EB8}" type="pres">
      <dgm:prSet presAssocID="{85C9869E-4002-4EEF-943C-1165641D4B27}" presName="rootText" presStyleLbl="node4" presStyleIdx="14" presStyleCnt="64">
        <dgm:presLayoutVars>
          <dgm:chPref val="3"/>
        </dgm:presLayoutVars>
      </dgm:prSet>
      <dgm:spPr/>
    </dgm:pt>
    <dgm:pt modelId="{0B3F43D9-3776-4B50-9675-B0C4113D1A67}" type="pres">
      <dgm:prSet presAssocID="{85C9869E-4002-4EEF-943C-1165641D4B27}" presName="rootConnector" presStyleLbl="node4" presStyleIdx="14" presStyleCnt="64"/>
      <dgm:spPr/>
    </dgm:pt>
    <dgm:pt modelId="{468CB8A2-4C54-4174-A01A-508315890FFB}" type="pres">
      <dgm:prSet presAssocID="{85C9869E-4002-4EEF-943C-1165641D4B27}" presName="hierChild4" presStyleCnt="0"/>
      <dgm:spPr/>
    </dgm:pt>
    <dgm:pt modelId="{E78DC481-6013-4C34-9971-AF54831BD4BD}" type="pres">
      <dgm:prSet presAssocID="{85C9869E-4002-4EEF-943C-1165641D4B27}" presName="hierChild5" presStyleCnt="0"/>
      <dgm:spPr/>
    </dgm:pt>
    <dgm:pt modelId="{10416B18-9139-424D-9CCB-FCF98AEAD38B}" type="pres">
      <dgm:prSet presAssocID="{E0D629EC-AFAF-4FAD-A1D0-7021F17F0F0C}" presName="Name37" presStyleLbl="parChTrans1D4" presStyleIdx="15" presStyleCnt="64"/>
      <dgm:spPr/>
    </dgm:pt>
    <dgm:pt modelId="{6E0B77C9-8BDD-4EB8-B309-4194AC77681A}" type="pres">
      <dgm:prSet presAssocID="{3B64A9E3-5768-4E42-BD9E-A743BDFAB6A9}" presName="hierRoot2" presStyleCnt="0">
        <dgm:presLayoutVars>
          <dgm:hierBranch val="init"/>
        </dgm:presLayoutVars>
      </dgm:prSet>
      <dgm:spPr/>
    </dgm:pt>
    <dgm:pt modelId="{5BFE25B7-AF27-4F5D-8736-37E725AFE95B}" type="pres">
      <dgm:prSet presAssocID="{3B64A9E3-5768-4E42-BD9E-A743BDFAB6A9}" presName="rootComposite" presStyleCnt="0"/>
      <dgm:spPr/>
    </dgm:pt>
    <dgm:pt modelId="{2B07FCD1-5E32-4891-BEA0-1C1CBAAC35E4}" type="pres">
      <dgm:prSet presAssocID="{3B64A9E3-5768-4E42-BD9E-A743BDFAB6A9}" presName="rootText" presStyleLbl="node4" presStyleIdx="15" presStyleCnt="64">
        <dgm:presLayoutVars>
          <dgm:chPref val="3"/>
        </dgm:presLayoutVars>
      </dgm:prSet>
      <dgm:spPr/>
    </dgm:pt>
    <dgm:pt modelId="{B1C8AA79-BB6F-4D3F-A259-D51725D373D6}" type="pres">
      <dgm:prSet presAssocID="{3B64A9E3-5768-4E42-BD9E-A743BDFAB6A9}" presName="rootConnector" presStyleLbl="node4" presStyleIdx="15" presStyleCnt="64"/>
      <dgm:spPr/>
    </dgm:pt>
    <dgm:pt modelId="{62F568B0-0E88-4345-81D5-B0BDD1FF4CCC}" type="pres">
      <dgm:prSet presAssocID="{3B64A9E3-5768-4E42-BD9E-A743BDFAB6A9}" presName="hierChild4" presStyleCnt="0"/>
      <dgm:spPr/>
    </dgm:pt>
    <dgm:pt modelId="{68A6684B-90BA-44C7-9FAE-6C9FEDFFECE8}" type="pres">
      <dgm:prSet presAssocID="{3B64A9E3-5768-4E42-BD9E-A743BDFAB6A9}" presName="hierChild5" presStyleCnt="0"/>
      <dgm:spPr/>
    </dgm:pt>
    <dgm:pt modelId="{F25176EB-CFB7-4366-8DD9-FB92C79899BB}" type="pres">
      <dgm:prSet presAssocID="{51F2607C-1802-4EEC-901C-440BF6712D3F}" presName="hierChild5" presStyleCnt="0"/>
      <dgm:spPr/>
    </dgm:pt>
    <dgm:pt modelId="{54A3084E-47BA-4D8B-9CEA-206A0EB3BFF3}" type="pres">
      <dgm:prSet presAssocID="{3D2F8973-A5C7-4162-8ED5-ED300A4607B3}" presName="hierChild5" presStyleCnt="0"/>
      <dgm:spPr/>
    </dgm:pt>
    <dgm:pt modelId="{6EE0BFEB-3253-4E84-8E77-6A26CDE40E3C}" type="pres">
      <dgm:prSet presAssocID="{9F207C93-C9DC-4EBD-975B-3F4E2F348BB9}" presName="Name37" presStyleLbl="parChTrans1D2" presStyleIdx="1" presStyleCnt="15"/>
      <dgm:spPr/>
    </dgm:pt>
    <dgm:pt modelId="{427CA000-F7A4-42F4-8F8B-BEB55DD99709}" type="pres">
      <dgm:prSet presAssocID="{7A9DC41D-91DC-4EBE-A8F2-4E178149A2A0}" presName="hierRoot2" presStyleCnt="0">
        <dgm:presLayoutVars>
          <dgm:hierBranch val="init"/>
        </dgm:presLayoutVars>
      </dgm:prSet>
      <dgm:spPr/>
    </dgm:pt>
    <dgm:pt modelId="{EBDC79DB-35B3-4A11-BF3F-8068A31373B8}" type="pres">
      <dgm:prSet presAssocID="{7A9DC41D-91DC-4EBE-A8F2-4E178149A2A0}" presName="rootComposite" presStyleCnt="0"/>
      <dgm:spPr/>
    </dgm:pt>
    <dgm:pt modelId="{7E1DE108-5574-407A-8015-40E18AB3E4BD}" type="pres">
      <dgm:prSet presAssocID="{7A9DC41D-91DC-4EBE-A8F2-4E178149A2A0}" presName="rootText" presStyleLbl="node2" presStyleIdx="1" presStyleCnt="15">
        <dgm:presLayoutVars>
          <dgm:chPref val="3"/>
        </dgm:presLayoutVars>
      </dgm:prSet>
      <dgm:spPr/>
    </dgm:pt>
    <dgm:pt modelId="{1324FE7F-2074-49AE-AD0D-91D772FE51CC}" type="pres">
      <dgm:prSet presAssocID="{7A9DC41D-91DC-4EBE-A8F2-4E178149A2A0}" presName="rootConnector" presStyleLbl="node2" presStyleIdx="1" presStyleCnt="15"/>
      <dgm:spPr/>
    </dgm:pt>
    <dgm:pt modelId="{95659324-F6F2-48E1-B447-398A7F326B39}" type="pres">
      <dgm:prSet presAssocID="{7A9DC41D-91DC-4EBE-A8F2-4E178149A2A0}" presName="hierChild4" presStyleCnt="0"/>
      <dgm:spPr/>
    </dgm:pt>
    <dgm:pt modelId="{9D505CB3-6E0F-46A0-9842-C04868A1E990}" type="pres">
      <dgm:prSet presAssocID="{8312188F-849E-40D0-8B6D-964662471BF2}" presName="Name37" presStyleLbl="parChTrans1D3" presStyleIdx="3" presStyleCnt="21"/>
      <dgm:spPr/>
    </dgm:pt>
    <dgm:pt modelId="{C65D8B89-F753-425C-A2C8-F31D9957E0EC}" type="pres">
      <dgm:prSet presAssocID="{09B75ED5-780C-4618-81E1-57C577520B84}" presName="hierRoot2" presStyleCnt="0">
        <dgm:presLayoutVars>
          <dgm:hierBranch val="init"/>
        </dgm:presLayoutVars>
      </dgm:prSet>
      <dgm:spPr/>
    </dgm:pt>
    <dgm:pt modelId="{6F853960-755C-401A-91FC-35BDEF8C1360}" type="pres">
      <dgm:prSet presAssocID="{09B75ED5-780C-4618-81E1-57C577520B84}" presName="rootComposite" presStyleCnt="0"/>
      <dgm:spPr/>
    </dgm:pt>
    <dgm:pt modelId="{7AA72CD1-8D9F-4A9A-9E5F-C489D80385F6}" type="pres">
      <dgm:prSet presAssocID="{09B75ED5-780C-4618-81E1-57C577520B84}" presName="rootText" presStyleLbl="node3" presStyleIdx="3" presStyleCnt="21">
        <dgm:presLayoutVars>
          <dgm:chPref val="3"/>
        </dgm:presLayoutVars>
      </dgm:prSet>
      <dgm:spPr/>
    </dgm:pt>
    <dgm:pt modelId="{2B5DBDDE-1D1A-4BD0-BF0C-70DA483B0450}" type="pres">
      <dgm:prSet presAssocID="{09B75ED5-780C-4618-81E1-57C577520B84}" presName="rootConnector" presStyleLbl="node3" presStyleIdx="3" presStyleCnt="21"/>
      <dgm:spPr/>
    </dgm:pt>
    <dgm:pt modelId="{CB3F3F49-411F-4D07-A975-AB1917D521AD}" type="pres">
      <dgm:prSet presAssocID="{09B75ED5-780C-4618-81E1-57C577520B84}" presName="hierChild4" presStyleCnt="0"/>
      <dgm:spPr/>
    </dgm:pt>
    <dgm:pt modelId="{5A7B2C8B-D744-404E-A1DE-209517AABF37}" type="pres">
      <dgm:prSet presAssocID="{9978DCB8-2BD6-4C00-8FA3-03D84E68ECDF}" presName="Name37" presStyleLbl="parChTrans1D4" presStyleIdx="16" presStyleCnt="64"/>
      <dgm:spPr/>
    </dgm:pt>
    <dgm:pt modelId="{6E6BB1A0-AE1B-494B-938B-9BFA2542F6EF}" type="pres">
      <dgm:prSet presAssocID="{B3A2B4D1-D5AF-49BB-8A77-6BA387DE415D}" presName="hierRoot2" presStyleCnt="0">
        <dgm:presLayoutVars>
          <dgm:hierBranch val="init"/>
        </dgm:presLayoutVars>
      </dgm:prSet>
      <dgm:spPr/>
    </dgm:pt>
    <dgm:pt modelId="{7974311E-D01B-46E5-8389-6BC9814B362A}" type="pres">
      <dgm:prSet presAssocID="{B3A2B4D1-D5AF-49BB-8A77-6BA387DE415D}" presName="rootComposite" presStyleCnt="0"/>
      <dgm:spPr/>
    </dgm:pt>
    <dgm:pt modelId="{8EC6EC46-17F5-4876-AD64-E67A0EBB9131}" type="pres">
      <dgm:prSet presAssocID="{B3A2B4D1-D5AF-49BB-8A77-6BA387DE415D}" presName="rootText" presStyleLbl="node4" presStyleIdx="16" presStyleCnt="64">
        <dgm:presLayoutVars>
          <dgm:chPref val="3"/>
        </dgm:presLayoutVars>
      </dgm:prSet>
      <dgm:spPr/>
    </dgm:pt>
    <dgm:pt modelId="{CF429362-51F5-4CE7-BBC7-C9854E2802B3}" type="pres">
      <dgm:prSet presAssocID="{B3A2B4D1-D5AF-49BB-8A77-6BA387DE415D}" presName="rootConnector" presStyleLbl="node4" presStyleIdx="16" presStyleCnt="64"/>
      <dgm:spPr/>
    </dgm:pt>
    <dgm:pt modelId="{2257C958-92B1-4B30-9C28-4003B76B06A1}" type="pres">
      <dgm:prSet presAssocID="{B3A2B4D1-D5AF-49BB-8A77-6BA387DE415D}" presName="hierChild4" presStyleCnt="0"/>
      <dgm:spPr/>
    </dgm:pt>
    <dgm:pt modelId="{0E4BD901-9EB3-4F24-A580-7354C60CF13B}" type="pres">
      <dgm:prSet presAssocID="{B3A2B4D1-D5AF-49BB-8A77-6BA387DE415D}" presName="hierChild5" presStyleCnt="0"/>
      <dgm:spPr/>
    </dgm:pt>
    <dgm:pt modelId="{75010104-DE12-466C-9900-2C216A69B8A9}" type="pres">
      <dgm:prSet presAssocID="{09B75ED5-780C-4618-81E1-57C577520B84}" presName="hierChild5" presStyleCnt="0"/>
      <dgm:spPr/>
    </dgm:pt>
    <dgm:pt modelId="{668A04CA-5695-4589-A07A-24BEB585DABF}" type="pres">
      <dgm:prSet presAssocID="{7A9DC41D-91DC-4EBE-A8F2-4E178149A2A0}" presName="hierChild5" presStyleCnt="0"/>
      <dgm:spPr/>
    </dgm:pt>
    <dgm:pt modelId="{0289B068-4C04-4BDE-814C-577496933A28}" type="pres">
      <dgm:prSet presAssocID="{A8F8A47E-4698-4801-9EDD-8CF72A03371C}" presName="Name37" presStyleLbl="parChTrans1D2" presStyleIdx="2" presStyleCnt="15"/>
      <dgm:spPr/>
    </dgm:pt>
    <dgm:pt modelId="{54F16CDA-7627-4658-B730-CFD7112753D8}" type="pres">
      <dgm:prSet presAssocID="{B342A3E5-F576-4907-9335-546DB6EA6F28}" presName="hierRoot2" presStyleCnt="0">
        <dgm:presLayoutVars>
          <dgm:hierBranch val="init"/>
        </dgm:presLayoutVars>
      </dgm:prSet>
      <dgm:spPr/>
    </dgm:pt>
    <dgm:pt modelId="{AFA3F0A6-236D-4C34-990D-9E3AFBFB5D6F}" type="pres">
      <dgm:prSet presAssocID="{B342A3E5-F576-4907-9335-546DB6EA6F28}" presName="rootComposite" presStyleCnt="0"/>
      <dgm:spPr/>
    </dgm:pt>
    <dgm:pt modelId="{7278EF05-3C64-44C4-80C6-CDBBD42DFF9E}" type="pres">
      <dgm:prSet presAssocID="{B342A3E5-F576-4907-9335-546DB6EA6F28}" presName="rootText" presStyleLbl="node2" presStyleIdx="2" presStyleCnt="15">
        <dgm:presLayoutVars>
          <dgm:chPref val="3"/>
        </dgm:presLayoutVars>
      </dgm:prSet>
      <dgm:spPr/>
    </dgm:pt>
    <dgm:pt modelId="{B80C0AC8-3FB6-4704-9D48-79EBF56C81E6}" type="pres">
      <dgm:prSet presAssocID="{B342A3E5-F576-4907-9335-546DB6EA6F28}" presName="rootConnector" presStyleLbl="node2" presStyleIdx="2" presStyleCnt="15"/>
      <dgm:spPr/>
    </dgm:pt>
    <dgm:pt modelId="{F039B634-7000-4679-9A3B-1E2C90D0A1A4}" type="pres">
      <dgm:prSet presAssocID="{B342A3E5-F576-4907-9335-546DB6EA6F28}" presName="hierChild4" presStyleCnt="0"/>
      <dgm:spPr/>
    </dgm:pt>
    <dgm:pt modelId="{015DAEAF-8277-4C41-B811-8A6D70D5AE4C}" type="pres">
      <dgm:prSet presAssocID="{47685E1A-1420-4506-9BE5-0AFB3B5A7670}" presName="Name37" presStyleLbl="parChTrans1D3" presStyleIdx="4" presStyleCnt="21"/>
      <dgm:spPr/>
    </dgm:pt>
    <dgm:pt modelId="{CE12A0D7-B45E-463F-A92D-602F8F0B4A51}" type="pres">
      <dgm:prSet presAssocID="{BE9AEF25-07D4-436A-BF45-96B3C2FD3663}" presName="hierRoot2" presStyleCnt="0">
        <dgm:presLayoutVars>
          <dgm:hierBranch val="init"/>
        </dgm:presLayoutVars>
      </dgm:prSet>
      <dgm:spPr/>
    </dgm:pt>
    <dgm:pt modelId="{8A922B0A-F72C-4927-BF6A-93E3CA74F9C8}" type="pres">
      <dgm:prSet presAssocID="{BE9AEF25-07D4-436A-BF45-96B3C2FD3663}" presName="rootComposite" presStyleCnt="0"/>
      <dgm:spPr/>
    </dgm:pt>
    <dgm:pt modelId="{90A4D5CD-6B30-405C-9338-4AC65FB82103}" type="pres">
      <dgm:prSet presAssocID="{BE9AEF25-07D4-436A-BF45-96B3C2FD3663}" presName="rootText" presStyleLbl="node3" presStyleIdx="4" presStyleCnt="21">
        <dgm:presLayoutVars>
          <dgm:chPref val="3"/>
        </dgm:presLayoutVars>
      </dgm:prSet>
      <dgm:spPr/>
    </dgm:pt>
    <dgm:pt modelId="{BB709197-F092-457B-B199-9ED2C94C1B7A}" type="pres">
      <dgm:prSet presAssocID="{BE9AEF25-07D4-436A-BF45-96B3C2FD3663}" presName="rootConnector" presStyleLbl="node3" presStyleIdx="4" presStyleCnt="21"/>
      <dgm:spPr/>
    </dgm:pt>
    <dgm:pt modelId="{7DCD1E36-959C-4DC7-AE41-2DE2CA7F7CBB}" type="pres">
      <dgm:prSet presAssocID="{BE9AEF25-07D4-436A-BF45-96B3C2FD3663}" presName="hierChild4" presStyleCnt="0"/>
      <dgm:spPr/>
    </dgm:pt>
    <dgm:pt modelId="{DA4F83A7-D720-43A5-B584-54E017739DA1}" type="pres">
      <dgm:prSet presAssocID="{2CA96714-8504-438D-8778-FCE72BC9806B}" presName="Name37" presStyleLbl="parChTrans1D4" presStyleIdx="17" presStyleCnt="64"/>
      <dgm:spPr/>
    </dgm:pt>
    <dgm:pt modelId="{FADAAAEE-C4E9-4B46-97E3-65F55A4BEA26}" type="pres">
      <dgm:prSet presAssocID="{CE964DCD-79CA-4C89-805B-54DA09943EC1}" presName="hierRoot2" presStyleCnt="0">
        <dgm:presLayoutVars>
          <dgm:hierBranch val="init"/>
        </dgm:presLayoutVars>
      </dgm:prSet>
      <dgm:spPr/>
    </dgm:pt>
    <dgm:pt modelId="{7E07C985-ABA5-40D8-81D3-F92A14ABA6AB}" type="pres">
      <dgm:prSet presAssocID="{CE964DCD-79CA-4C89-805B-54DA09943EC1}" presName="rootComposite" presStyleCnt="0"/>
      <dgm:spPr/>
    </dgm:pt>
    <dgm:pt modelId="{B19D460C-97AE-4E6C-8457-604CCEA3B0C6}" type="pres">
      <dgm:prSet presAssocID="{CE964DCD-79CA-4C89-805B-54DA09943EC1}" presName="rootText" presStyleLbl="node4" presStyleIdx="17" presStyleCnt="64">
        <dgm:presLayoutVars>
          <dgm:chPref val="3"/>
        </dgm:presLayoutVars>
      </dgm:prSet>
      <dgm:spPr/>
    </dgm:pt>
    <dgm:pt modelId="{BDAC2DF9-39CA-4802-A468-0ABEC0E39C06}" type="pres">
      <dgm:prSet presAssocID="{CE964DCD-79CA-4C89-805B-54DA09943EC1}" presName="rootConnector" presStyleLbl="node4" presStyleIdx="17" presStyleCnt="64"/>
      <dgm:spPr/>
    </dgm:pt>
    <dgm:pt modelId="{34B128D1-FE73-40E5-95CA-CEF885402ECA}" type="pres">
      <dgm:prSet presAssocID="{CE964DCD-79CA-4C89-805B-54DA09943EC1}" presName="hierChild4" presStyleCnt="0"/>
      <dgm:spPr/>
    </dgm:pt>
    <dgm:pt modelId="{78CC81E3-C077-4726-8E81-740923A1619B}" type="pres">
      <dgm:prSet presAssocID="{CE964DCD-79CA-4C89-805B-54DA09943EC1}" presName="hierChild5" presStyleCnt="0"/>
      <dgm:spPr/>
    </dgm:pt>
    <dgm:pt modelId="{3C52AA03-9F4C-4C95-BB32-886DB2D9ACE4}" type="pres">
      <dgm:prSet presAssocID="{FFC7EC52-F339-4862-8045-4293D07BEA4B}" presName="Name37" presStyleLbl="parChTrans1D4" presStyleIdx="18" presStyleCnt="64"/>
      <dgm:spPr/>
    </dgm:pt>
    <dgm:pt modelId="{1685CC38-C516-4BAF-B616-4BD058BB1AEB}" type="pres">
      <dgm:prSet presAssocID="{A4293931-369F-484F-9832-C7B7C23C55FB}" presName="hierRoot2" presStyleCnt="0">
        <dgm:presLayoutVars>
          <dgm:hierBranch val="init"/>
        </dgm:presLayoutVars>
      </dgm:prSet>
      <dgm:spPr/>
    </dgm:pt>
    <dgm:pt modelId="{45721559-EC24-4D9D-8110-C39DE69B8C1C}" type="pres">
      <dgm:prSet presAssocID="{A4293931-369F-484F-9832-C7B7C23C55FB}" presName="rootComposite" presStyleCnt="0"/>
      <dgm:spPr/>
    </dgm:pt>
    <dgm:pt modelId="{20DBAD60-4F0F-4865-83CC-AE05966AD5D7}" type="pres">
      <dgm:prSet presAssocID="{A4293931-369F-484F-9832-C7B7C23C55FB}" presName="rootText" presStyleLbl="node4" presStyleIdx="18" presStyleCnt="64">
        <dgm:presLayoutVars>
          <dgm:chPref val="3"/>
        </dgm:presLayoutVars>
      </dgm:prSet>
      <dgm:spPr/>
    </dgm:pt>
    <dgm:pt modelId="{57315CE3-F362-4C1F-928F-09F45140B134}" type="pres">
      <dgm:prSet presAssocID="{A4293931-369F-484F-9832-C7B7C23C55FB}" presName="rootConnector" presStyleLbl="node4" presStyleIdx="18" presStyleCnt="64"/>
      <dgm:spPr/>
    </dgm:pt>
    <dgm:pt modelId="{EE1EE4CB-A5E3-4CBE-A208-8B0D1442012E}" type="pres">
      <dgm:prSet presAssocID="{A4293931-369F-484F-9832-C7B7C23C55FB}" presName="hierChild4" presStyleCnt="0"/>
      <dgm:spPr/>
    </dgm:pt>
    <dgm:pt modelId="{AEE7B3B6-1A4F-4D48-B908-50CE2F188975}" type="pres">
      <dgm:prSet presAssocID="{A4293931-369F-484F-9832-C7B7C23C55FB}" presName="hierChild5" presStyleCnt="0"/>
      <dgm:spPr/>
    </dgm:pt>
    <dgm:pt modelId="{BA3396FC-877B-4F81-B889-60FA888E1981}" type="pres">
      <dgm:prSet presAssocID="{EB57312F-327A-4A49-A7B1-A66A16220C4E}" presName="Name37" presStyleLbl="parChTrans1D4" presStyleIdx="19" presStyleCnt="64"/>
      <dgm:spPr/>
    </dgm:pt>
    <dgm:pt modelId="{1E7C040C-F6BA-466B-B26D-BE8F317230B8}" type="pres">
      <dgm:prSet presAssocID="{72A8179D-11A3-4D60-AB51-FA71292A3D3F}" presName="hierRoot2" presStyleCnt="0">
        <dgm:presLayoutVars>
          <dgm:hierBranch val="init"/>
        </dgm:presLayoutVars>
      </dgm:prSet>
      <dgm:spPr/>
    </dgm:pt>
    <dgm:pt modelId="{754E75A6-A7EE-4E1B-BDB1-5DCFDACFE9CC}" type="pres">
      <dgm:prSet presAssocID="{72A8179D-11A3-4D60-AB51-FA71292A3D3F}" presName="rootComposite" presStyleCnt="0"/>
      <dgm:spPr/>
    </dgm:pt>
    <dgm:pt modelId="{5D0E3BEE-36E8-431F-A327-D55854EBAEA3}" type="pres">
      <dgm:prSet presAssocID="{72A8179D-11A3-4D60-AB51-FA71292A3D3F}" presName="rootText" presStyleLbl="node4" presStyleIdx="19" presStyleCnt="64">
        <dgm:presLayoutVars>
          <dgm:chPref val="3"/>
        </dgm:presLayoutVars>
      </dgm:prSet>
      <dgm:spPr/>
    </dgm:pt>
    <dgm:pt modelId="{8389BE2C-DF6C-4EE2-A0E3-EE3C6B70E981}" type="pres">
      <dgm:prSet presAssocID="{72A8179D-11A3-4D60-AB51-FA71292A3D3F}" presName="rootConnector" presStyleLbl="node4" presStyleIdx="19" presStyleCnt="64"/>
      <dgm:spPr/>
    </dgm:pt>
    <dgm:pt modelId="{B0E84913-8C71-4CF6-9741-7F0E99E6BEC7}" type="pres">
      <dgm:prSet presAssocID="{72A8179D-11A3-4D60-AB51-FA71292A3D3F}" presName="hierChild4" presStyleCnt="0"/>
      <dgm:spPr/>
    </dgm:pt>
    <dgm:pt modelId="{34EBFC2D-93A2-4264-B999-EBC220098D8E}" type="pres">
      <dgm:prSet presAssocID="{72A8179D-11A3-4D60-AB51-FA71292A3D3F}" presName="hierChild5" presStyleCnt="0"/>
      <dgm:spPr/>
    </dgm:pt>
    <dgm:pt modelId="{DD14750C-D955-4448-8D58-D4643B0AED41}" type="pres">
      <dgm:prSet presAssocID="{BE9AEF25-07D4-436A-BF45-96B3C2FD3663}" presName="hierChild5" presStyleCnt="0"/>
      <dgm:spPr/>
    </dgm:pt>
    <dgm:pt modelId="{58CC4B62-D59D-45E7-81CE-83627939C00B}" type="pres">
      <dgm:prSet presAssocID="{B342A3E5-F576-4907-9335-546DB6EA6F28}" presName="hierChild5" presStyleCnt="0"/>
      <dgm:spPr/>
    </dgm:pt>
    <dgm:pt modelId="{C3956ED6-DAD4-47E5-83F6-03D43CB463A0}" type="pres">
      <dgm:prSet presAssocID="{304C5077-4281-4B18-A1F7-7B1A3A246A55}" presName="Name37" presStyleLbl="parChTrans1D2" presStyleIdx="3" presStyleCnt="15"/>
      <dgm:spPr/>
    </dgm:pt>
    <dgm:pt modelId="{748E7E4C-3FF3-41D3-95A1-6E1CAACAC93D}" type="pres">
      <dgm:prSet presAssocID="{ED8293AE-CD90-4937-9287-E46B2A9886FD}" presName="hierRoot2" presStyleCnt="0">
        <dgm:presLayoutVars>
          <dgm:hierBranch val="init"/>
        </dgm:presLayoutVars>
      </dgm:prSet>
      <dgm:spPr/>
    </dgm:pt>
    <dgm:pt modelId="{9B2B1303-601B-4A04-86E0-05CF8F33E522}" type="pres">
      <dgm:prSet presAssocID="{ED8293AE-CD90-4937-9287-E46B2A9886FD}" presName="rootComposite" presStyleCnt="0"/>
      <dgm:spPr/>
    </dgm:pt>
    <dgm:pt modelId="{6CC8312A-BD67-461A-BF53-4C42EDFD7F6E}" type="pres">
      <dgm:prSet presAssocID="{ED8293AE-CD90-4937-9287-E46B2A9886FD}" presName="rootText" presStyleLbl="node2" presStyleIdx="3" presStyleCnt="15">
        <dgm:presLayoutVars>
          <dgm:chPref val="3"/>
        </dgm:presLayoutVars>
      </dgm:prSet>
      <dgm:spPr/>
    </dgm:pt>
    <dgm:pt modelId="{D3F1EC36-DFD7-4A30-B12F-CAB68F6DBCF9}" type="pres">
      <dgm:prSet presAssocID="{ED8293AE-CD90-4937-9287-E46B2A9886FD}" presName="rootConnector" presStyleLbl="node2" presStyleIdx="3" presStyleCnt="15"/>
      <dgm:spPr/>
    </dgm:pt>
    <dgm:pt modelId="{0D355267-FEE8-4F3F-9882-1E3B18310186}" type="pres">
      <dgm:prSet presAssocID="{ED8293AE-CD90-4937-9287-E46B2A9886FD}" presName="hierChild4" presStyleCnt="0"/>
      <dgm:spPr/>
    </dgm:pt>
    <dgm:pt modelId="{A887A090-3863-49E7-A843-7F0D81ECFD4A}" type="pres">
      <dgm:prSet presAssocID="{1B2F88B2-94B7-4B04-A651-B0AFE72C2E62}" presName="Name37" presStyleLbl="parChTrans1D3" presStyleIdx="5" presStyleCnt="21"/>
      <dgm:spPr/>
    </dgm:pt>
    <dgm:pt modelId="{E028DBC1-C82F-4CFB-83D1-1271AE1A097C}" type="pres">
      <dgm:prSet presAssocID="{2800A0BF-EB08-49E4-B3D8-BC25FD3790E8}" presName="hierRoot2" presStyleCnt="0">
        <dgm:presLayoutVars>
          <dgm:hierBranch val="init"/>
        </dgm:presLayoutVars>
      </dgm:prSet>
      <dgm:spPr/>
    </dgm:pt>
    <dgm:pt modelId="{B47E2911-7E90-44A0-ABF8-A303058A5027}" type="pres">
      <dgm:prSet presAssocID="{2800A0BF-EB08-49E4-B3D8-BC25FD3790E8}" presName="rootComposite" presStyleCnt="0"/>
      <dgm:spPr/>
    </dgm:pt>
    <dgm:pt modelId="{6C15C7E9-DB3C-4052-AB89-AFD68BAF1FDD}" type="pres">
      <dgm:prSet presAssocID="{2800A0BF-EB08-49E4-B3D8-BC25FD3790E8}" presName="rootText" presStyleLbl="node3" presStyleIdx="5" presStyleCnt="21">
        <dgm:presLayoutVars>
          <dgm:chPref val="3"/>
        </dgm:presLayoutVars>
      </dgm:prSet>
      <dgm:spPr/>
    </dgm:pt>
    <dgm:pt modelId="{A81A2E81-4C00-4E81-B219-39FDF6DF27FD}" type="pres">
      <dgm:prSet presAssocID="{2800A0BF-EB08-49E4-B3D8-BC25FD3790E8}" presName="rootConnector" presStyleLbl="node3" presStyleIdx="5" presStyleCnt="21"/>
      <dgm:spPr/>
    </dgm:pt>
    <dgm:pt modelId="{24010514-32AE-49BE-AFBA-2CE42AB15B1C}" type="pres">
      <dgm:prSet presAssocID="{2800A0BF-EB08-49E4-B3D8-BC25FD3790E8}" presName="hierChild4" presStyleCnt="0"/>
      <dgm:spPr/>
    </dgm:pt>
    <dgm:pt modelId="{685C5098-21B0-422D-B67A-D95D84BC984D}" type="pres">
      <dgm:prSet presAssocID="{14E1A1B4-FB72-4070-A169-CBC028AACF17}" presName="Name37" presStyleLbl="parChTrans1D4" presStyleIdx="20" presStyleCnt="64"/>
      <dgm:spPr/>
    </dgm:pt>
    <dgm:pt modelId="{F66DB35C-C6CA-4DFE-AFD8-F837F8E75C9B}" type="pres">
      <dgm:prSet presAssocID="{1F7252EF-FA15-4760-A097-06B69509C1B0}" presName="hierRoot2" presStyleCnt="0">
        <dgm:presLayoutVars>
          <dgm:hierBranch val="init"/>
        </dgm:presLayoutVars>
      </dgm:prSet>
      <dgm:spPr/>
    </dgm:pt>
    <dgm:pt modelId="{742BDF7B-2B3E-466D-9877-094CC2E359CC}" type="pres">
      <dgm:prSet presAssocID="{1F7252EF-FA15-4760-A097-06B69509C1B0}" presName="rootComposite" presStyleCnt="0"/>
      <dgm:spPr/>
    </dgm:pt>
    <dgm:pt modelId="{06B560FF-D914-4929-A1AF-41CEAC6E2BC4}" type="pres">
      <dgm:prSet presAssocID="{1F7252EF-FA15-4760-A097-06B69509C1B0}" presName="rootText" presStyleLbl="node4" presStyleIdx="20" presStyleCnt="64">
        <dgm:presLayoutVars>
          <dgm:chPref val="3"/>
        </dgm:presLayoutVars>
      </dgm:prSet>
      <dgm:spPr/>
    </dgm:pt>
    <dgm:pt modelId="{B7FCD302-4EB2-4C3E-A487-1D7BB41BE1F2}" type="pres">
      <dgm:prSet presAssocID="{1F7252EF-FA15-4760-A097-06B69509C1B0}" presName="rootConnector" presStyleLbl="node4" presStyleIdx="20" presStyleCnt="64"/>
      <dgm:spPr/>
    </dgm:pt>
    <dgm:pt modelId="{1C509130-0C4C-4A23-BF9E-E24C14188D01}" type="pres">
      <dgm:prSet presAssocID="{1F7252EF-FA15-4760-A097-06B69509C1B0}" presName="hierChild4" presStyleCnt="0"/>
      <dgm:spPr/>
    </dgm:pt>
    <dgm:pt modelId="{BFCA5D83-44B6-4ED4-9C9C-DC95DD897467}" type="pres">
      <dgm:prSet presAssocID="{1F7252EF-FA15-4760-A097-06B69509C1B0}" presName="hierChild5" presStyleCnt="0"/>
      <dgm:spPr/>
    </dgm:pt>
    <dgm:pt modelId="{B7BBE9F7-DAA4-4882-81C4-6A74E254D76D}" type="pres">
      <dgm:prSet presAssocID="{52095628-94D5-48B1-93AA-AD470FBA52B1}" presName="Name37" presStyleLbl="parChTrans1D4" presStyleIdx="21" presStyleCnt="64"/>
      <dgm:spPr/>
    </dgm:pt>
    <dgm:pt modelId="{23D95672-8865-4672-AFF7-628710D51CC0}" type="pres">
      <dgm:prSet presAssocID="{D072258E-04D1-46D4-BEBD-176F65156718}" presName="hierRoot2" presStyleCnt="0">
        <dgm:presLayoutVars>
          <dgm:hierBranch val="init"/>
        </dgm:presLayoutVars>
      </dgm:prSet>
      <dgm:spPr/>
    </dgm:pt>
    <dgm:pt modelId="{A0C85D61-E570-4752-91EB-9BF0D227E2ED}" type="pres">
      <dgm:prSet presAssocID="{D072258E-04D1-46D4-BEBD-176F65156718}" presName="rootComposite" presStyleCnt="0"/>
      <dgm:spPr/>
    </dgm:pt>
    <dgm:pt modelId="{42D782A7-98D0-45F7-97FE-2B0EFD3F66E1}" type="pres">
      <dgm:prSet presAssocID="{D072258E-04D1-46D4-BEBD-176F65156718}" presName="rootText" presStyleLbl="node4" presStyleIdx="21" presStyleCnt="64">
        <dgm:presLayoutVars>
          <dgm:chPref val="3"/>
        </dgm:presLayoutVars>
      </dgm:prSet>
      <dgm:spPr/>
    </dgm:pt>
    <dgm:pt modelId="{64EA6629-71FD-45E3-91E6-9FB371FCB029}" type="pres">
      <dgm:prSet presAssocID="{D072258E-04D1-46D4-BEBD-176F65156718}" presName="rootConnector" presStyleLbl="node4" presStyleIdx="21" presStyleCnt="64"/>
      <dgm:spPr/>
    </dgm:pt>
    <dgm:pt modelId="{E25DE2BD-0B48-4C77-846F-0343D8A14084}" type="pres">
      <dgm:prSet presAssocID="{D072258E-04D1-46D4-BEBD-176F65156718}" presName="hierChild4" presStyleCnt="0"/>
      <dgm:spPr/>
    </dgm:pt>
    <dgm:pt modelId="{78D4578C-3EA7-4284-8025-9A953BF36A9E}" type="pres">
      <dgm:prSet presAssocID="{D072258E-04D1-46D4-BEBD-176F65156718}" presName="hierChild5" presStyleCnt="0"/>
      <dgm:spPr/>
    </dgm:pt>
    <dgm:pt modelId="{079491F4-F95D-42DB-B88E-1DB089F5042B}" type="pres">
      <dgm:prSet presAssocID="{C450F545-3917-45BE-A7B7-4110D268483D}" presName="Name37" presStyleLbl="parChTrans1D4" presStyleIdx="22" presStyleCnt="64"/>
      <dgm:spPr/>
    </dgm:pt>
    <dgm:pt modelId="{923C10EA-3F83-45B9-9514-2C186970AFE3}" type="pres">
      <dgm:prSet presAssocID="{5713F961-3BD1-441A-A65D-D3984BE7BD88}" presName="hierRoot2" presStyleCnt="0">
        <dgm:presLayoutVars>
          <dgm:hierBranch val="init"/>
        </dgm:presLayoutVars>
      </dgm:prSet>
      <dgm:spPr/>
    </dgm:pt>
    <dgm:pt modelId="{71171B31-4AED-4CF9-AFA4-2642099C98E4}" type="pres">
      <dgm:prSet presAssocID="{5713F961-3BD1-441A-A65D-D3984BE7BD88}" presName="rootComposite" presStyleCnt="0"/>
      <dgm:spPr/>
    </dgm:pt>
    <dgm:pt modelId="{DB6F46BF-80A9-4F2D-A975-B473A851523F}" type="pres">
      <dgm:prSet presAssocID="{5713F961-3BD1-441A-A65D-D3984BE7BD88}" presName="rootText" presStyleLbl="node4" presStyleIdx="22" presStyleCnt="64">
        <dgm:presLayoutVars>
          <dgm:chPref val="3"/>
        </dgm:presLayoutVars>
      </dgm:prSet>
      <dgm:spPr/>
    </dgm:pt>
    <dgm:pt modelId="{FF02DB1C-63D5-41A6-B850-43A70C6A9FDA}" type="pres">
      <dgm:prSet presAssocID="{5713F961-3BD1-441A-A65D-D3984BE7BD88}" presName="rootConnector" presStyleLbl="node4" presStyleIdx="22" presStyleCnt="64"/>
      <dgm:spPr/>
    </dgm:pt>
    <dgm:pt modelId="{6C9526AA-F412-405D-9CE8-06D7C7A838C5}" type="pres">
      <dgm:prSet presAssocID="{5713F961-3BD1-441A-A65D-D3984BE7BD88}" presName="hierChild4" presStyleCnt="0"/>
      <dgm:spPr/>
    </dgm:pt>
    <dgm:pt modelId="{D80E21DB-2B91-4BBF-A57C-5FBF87D600AC}" type="pres">
      <dgm:prSet presAssocID="{5713F961-3BD1-441A-A65D-D3984BE7BD88}" presName="hierChild5" presStyleCnt="0"/>
      <dgm:spPr/>
    </dgm:pt>
    <dgm:pt modelId="{2B0C2AD7-BED6-48D4-B006-B238196060C8}" type="pres">
      <dgm:prSet presAssocID="{164282F9-1A8F-437E-B78B-5403D98F99E3}" presName="Name37" presStyleLbl="parChTrans1D4" presStyleIdx="23" presStyleCnt="64"/>
      <dgm:spPr/>
    </dgm:pt>
    <dgm:pt modelId="{9CF84BB6-FAF5-4506-877B-A5D02E27CEE3}" type="pres">
      <dgm:prSet presAssocID="{D247CD71-1086-4A3C-8877-C2BB656C03F3}" presName="hierRoot2" presStyleCnt="0">
        <dgm:presLayoutVars>
          <dgm:hierBranch val="init"/>
        </dgm:presLayoutVars>
      </dgm:prSet>
      <dgm:spPr/>
    </dgm:pt>
    <dgm:pt modelId="{67198037-5F8A-4781-8233-BB792B39F0C1}" type="pres">
      <dgm:prSet presAssocID="{D247CD71-1086-4A3C-8877-C2BB656C03F3}" presName="rootComposite" presStyleCnt="0"/>
      <dgm:spPr/>
    </dgm:pt>
    <dgm:pt modelId="{486737C7-EABE-411B-8690-F1C12028B7CC}" type="pres">
      <dgm:prSet presAssocID="{D247CD71-1086-4A3C-8877-C2BB656C03F3}" presName="rootText" presStyleLbl="node4" presStyleIdx="23" presStyleCnt="64">
        <dgm:presLayoutVars>
          <dgm:chPref val="3"/>
        </dgm:presLayoutVars>
      </dgm:prSet>
      <dgm:spPr/>
    </dgm:pt>
    <dgm:pt modelId="{35C7976C-60B9-45E7-917A-7E2A6A2EC3D6}" type="pres">
      <dgm:prSet presAssocID="{D247CD71-1086-4A3C-8877-C2BB656C03F3}" presName="rootConnector" presStyleLbl="node4" presStyleIdx="23" presStyleCnt="64"/>
      <dgm:spPr/>
    </dgm:pt>
    <dgm:pt modelId="{A66B7737-8DD6-4B1A-B657-360237505659}" type="pres">
      <dgm:prSet presAssocID="{D247CD71-1086-4A3C-8877-C2BB656C03F3}" presName="hierChild4" presStyleCnt="0"/>
      <dgm:spPr/>
    </dgm:pt>
    <dgm:pt modelId="{06E2A7E6-F84B-45F9-BA59-7ED049C73C25}" type="pres">
      <dgm:prSet presAssocID="{D247CD71-1086-4A3C-8877-C2BB656C03F3}" presName="hierChild5" presStyleCnt="0"/>
      <dgm:spPr/>
    </dgm:pt>
    <dgm:pt modelId="{9FE6A2A1-837C-4756-A965-E9E614DD1AE8}" type="pres">
      <dgm:prSet presAssocID="{2800A0BF-EB08-49E4-B3D8-BC25FD3790E8}" presName="hierChild5" presStyleCnt="0"/>
      <dgm:spPr/>
    </dgm:pt>
    <dgm:pt modelId="{A05E1508-2A9A-4FA4-8191-AD29372ECF0F}" type="pres">
      <dgm:prSet presAssocID="{ED8293AE-CD90-4937-9287-E46B2A9886FD}" presName="hierChild5" presStyleCnt="0"/>
      <dgm:spPr/>
    </dgm:pt>
    <dgm:pt modelId="{5CAA85D9-3230-4DF5-815E-4DC5696E1124}" type="pres">
      <dgm:prSet presAssocID="{021F067D-E22D-4CDA-9B91-FFFF6317BA9F}" presName="Name37" presStyleLbl="parChTrans1D2" presStyleIdx="4" presStyleCnt="15"/>
      <dgm:spPr/>
    </dgm:pt>
    <dgm:pt modelId="{2B1E3B81-D7F6-4CCB-8FED-B9E6936FFCAE}" type="pres">
      <dgm:prSet presAssocID="{0FCF7053-F8B6-4BA5-A1F9-1FA4F6C6F630}" presName="hierRoot2" presStyleCnt="0">
        <dgm:presLayoutVars>
          <dgm:hierBranch val="init"/>
        </dgm:presLayoutVars>
      </dgm:prSet>
      <dgm:spPr/>
    </dgm:pt>
    <dgm:pt modelId="{CC689228-466C-4F0C-8BA8-56C63B30B9A8}" type="pres">
      <dgm:prSet presAssocID="{0FCF7053-F8B6-4BA5-A1F9-1FA4F6C6F630}" presName="rootComposite" presStyleCnt="0"/>
      <dgm:spPr/>
    </dgm:pt>
    <dgm:pt modelId="{1EB18735-F816-42B1-9D44-1D5C5946A859}" type="pres">
      <dgm:prSet presAssocID="{0FCF7053-F8B6-4BA5-A1F9-1FA4F6C6F630}" presName="rootText" presStyleLbl="node2" presStyleIdx="4" presStyleCnt="15">
        <dgm:presLayoutVars>
          <dgm:chPref val="3"/>
        </dgm:presLayoutVars>
      </dgm:prSet>
      <dgm:spPr/>
    </dgm:pt>
    <dgm:pt modelId="{4AC3D4D8-8A77-487C-9BDC-28CC5FBBB0B7}" type="pres">
      <dgm:prSet presAssocID="{0FCF7053-F8B6-4BA5-A1F9-1FA4F6C6F630}" presName="rootConnector" presStyleLbl="node2" presStyleIdx="4" presStyleCnt="15"/>
      <dgm:spPr/>
    </dgm:pt>
    <dgm:pt modelId="{82799C99-DCAB-4825-96EF-EA030804E667}" type="pres">
      <dgm:prSet presAssocID="{0FCF7053-F8B6-4BA5-A1F9-1FA4F6C6F630}" presName="hierChild4" presStyleCnt="0"/>
      <dgm:spPr/>
    </dgm:pt>
    <dgm:pt modelId="{307C2394-AB17-4022-830F-2965140753CB}" type="pres">
      <dgm:prSet presAssocID="{AC890027-5BF0-4615-8133-0B94D135D6DE}" presName="Name37" presStyleLbl="parChTrans1D3" presStyleIdx="6" presStyleCnt="21"/>
      <dgm:spPr/>
    </dgm:pt>
    <dgm:pt modelId="{47937B08-0C5B-4430-A548-A06943E4EB90}" type="pres">
      <dgm:prSet presAssocID="{AF4420D1-231D-4B35-B428-48D310E83C6C}" presName="hierRoot2" presStyleCnt="0">
        <dgm:presLayoutVars>
          <dgm:hierBranch val="init"/>
        </dgm:presLayoutVars>
      </dgm:prSet>
      <dgm:spPr/>
    </dgm:pt>
    <dgm:pt modelId="{D19D93D1-A098-4FFC-A440-6D92E5A49A13}" type="pres">
      <dgm:prSet presAssocID="{AF4420D1-231D-4B35-B428-48D310E83C6C}" presName="rootComposite" presStyleCnt="0"/>
      <dgm:spPr/>
    </dgm:pt>
    <dgm:pt modelId="{2E1940C0-1C73-4710-8458-0DE2C4252F6A}" type="pres">
      <dgm:prSet presAssocID="{AF4420D1-231D-4B35-B428-48D310E83C6C}" presName="rootText" presStyleLbl="node3" presStyleIdx="6" presStyleCnt="21">
        <dgm:presLayoutVars>
          <dgm:chPref val="3"/>
        </dgm:presLayoutVars>
      </dgm:prSet>
      <dgm:spPr/>
    </dgm:pt>
    <dgm:pt modelId="{C39DD93D-524F-45F2-B836-9A8C5B02DE57}" type="pres">
      <dgm:prSet presAssocID="{AF4420D1-231D-4B35-B428-48D310E83C6C}" presName="rootConnector" presStyleLbl="node3" presStyleIdx="6" presStyleCnt="21"/>
      <dgm:spPr/>
    </dgm:pt>
    <dgm:pt modelId="{97AC1230-FAA5-4505-B9DA-6D1BA86B1EE4}" type="pres">
      <dgm:prSet presAssocID="{AF4420D1-231D-4B35-B428-48D310E83C6C}" presName="hierChild4" presStyleCnt="0"/>
      <dgm:spPr/>
    </dgm:pt>
    <dgm:pt modelId="{BEC2D760-067A-466C-B51F-5A0CB92CB3C1}" type="pres">
      <dgm:prSet presAssocID="{DAD2F1C3-9F5C-424A-AA4C-F0DB0B790CD4}" presName="Name37" presStyleLbl="parChTrans1D4" presStyleIdx="24" presStyleCnt="64"/>
      <dgm:spPr/>
    </dgm:pt>
    <dgm:pt modelId="{10681DFA-EE4B-41C7-891B-D23DE3122441}" type="pres">
      <dgm:prSet presAssocID="{A319EB55-17EB-49D3-9AE0-46320F9EA402}" presName="hierRoot2" presStyleCnt="0">
        <dgm:presLayoutVars>
          <dgm:hierBranch val="init"/>
        </dgm:presLayoutVars>
      </dgm:prSet>
      <dgm:spPr/>
    </dgm:pt>
    <dgm:pt modelId="{53F681BD-7A4D-4149-A0F1-D14D87FB9C47}" type="pres">
      <dgm:prSet presAssocID="{A319EB55-17EB-49D3-9AE0-46320F9EA402}" presName="rootComposite" presStyleCnt="0"/>
      <dgm:spPr/>
    </dgm:pt>
    <dgm:pt modelId="{3C353B08-1545-4C94-AF5D-43EE94378616}" type="pres">
      <dgm:prSet presAssocID="{A319EB55-17EB-49D3-9AE0-46320F9EA402}" presName="rootText" presStyleLbl="node4" presStyleIdx="24" presStyleCnt="64">
        <dgm:presLayoutVars>
          <dgm:chPref val="3"/>
        </dgm:presLayoutVars>
      </dgm:prSet>
      <dgm:spPr/>
    </dgm:pt>
    <dgm:pt modelId="{C5AC5C55-B2E9-4D77-98B4-E910F8CF3260}" type="pres">
      <dgm:prSet presAssocID="{A319EB55-17EB-49D3-9AE0-46320F9EA402}" presName="rootConnector" presStyleLbl="node4" presStyleIdx="24" presStyleCnt="64"/>
      <dgm:spPr/>
    </dgm:pt>
    <dgm:pt modelId="{FC03F259-7B34-4611-B1A3-BCB083066A83}" type="pres">
      <dgm:prSet presAssocID="{A319EB55-17EB-49D3-9AE0-46320F9EA402}" presName="hierChild4" presStyleCnt="0"/>
      <dgm:spPr/>
    </dgm:pt>
    <dgm:pt modelId="{2ED9D844-7FD1-4DAC-9E40-FF7C344AD7A6}" type="pres">
      <dgm:prSet presAssocID="{A319EB55-17EB-49D3-9AE0-46320F9EA402}" presName="hierChild5" presStyleCnt="0"/>
      <dgm:spPr/>
    </dgm:pt>
    <dgm:pt modelId="{92E8EC66-27C7-46BD-A9E7-E3DE3CE2D119}" type="pres">
      <dgm:prSet presAssocID="{69526AB1-7758-4C15-8D8B-B6ECF2BAE497}" presName="Name37" presStyleLbl="parChTrans1D4" presStyleIdx="25" presStyleCnt="64"/>
      <dgm:spPr/>
    </dgm:pt>
    <dgm:pt modelId="{2D1F34EC-D1BD-473A-8E7E-6AB94AE22638}" type="pres">
      <dgm:prSet presAssocID="{487ECDEB-98E2-4310-B572-2456CC34429B}" presName="hierRoot2" presStyleCnt="0">
        <dgm:presLayoutVars>
          <dgm:hierBranch val="init"/>
        </dgm:presLayoutVars>
      </dgm:prSet>
      <dgm:spPr/>
    </dgm:pt>
    <dgm:pt modelId="{1B006C57-2C04-4F7C-B99B-3E1736EE2F9B}" type="pres">
      <dgm:prSet presAssocID="{487ECDEB-98E2-4310-B572-2456CC34429B}" presName="rootComposite" presStyleCnt="0"/>
      <dgm:spPr/>
    </dgm:pt>
    <dgm:pt modelId="{6482FEFB-DC7A-44C7-B0EB-F12625F9805F}" type="pres">
      <dgm:prSet presAssocID="{487ECDEB-98E2-4310-B572-2456CC34429B}" presName="rootText" presStyleLbl="node4" presStyleIdx="25" presStyleCnt="64">
        <dgm:presLayoutVars>
          <dgm:chPref val="3"/>
        </dgm:presLayoutVars>
      </dgm:prSet>
      <dgm:spPr/>
    </dgm:pt>
    <dgm:pt modelId="{EE137F9C-5A01-4609-BC73-C91D3EAF48CD}" type="pres">
      <dgm:prSet presAssocID="{487ECDEB-98E2-4310-B572-2456CC34429B}" presName="rootConnector" presStyleLbl="node4" presStyleIdx="25" presStyleCnt="64"/>
      <dgm:spPr/>
    </dgm:pt>
    <dgm:pt modelId="{EB250108-287C-4F67-B60E-DC9747931237}" type="pres">
      <dgm:prSet presAssocID="{487ECDEB-98E2-4310-B572-2456CC34429B}" presName="hierChild4" presStyleCnt="0"/>
      <dgm:spPr/>
    </dgm:pt>
    <dgm:pt modelId="{51474AA2-28F2-48C2-9A5F-2BA9FDCE3C89}" type="pres">
      <dgm:prSet presAssocID="{487ECDEB-98E2-4310-B572-2456CC34429B}" presName="hierChild5" presStyleCnt="0"/>
      <dgm:spPr/>
    </dgm:pt>
    <dgm:pt modelId="{5B56CD36-D27D-43A8-8A9C-CFECA0D1A185}" type="pres">
      <dgm:prSet presAssocID="{EF04F0C3-50B4-48A1-913B-177CC8A18FF0}" presName="Name37" presStyleLbl="parChTrans1D4" presStyleIdx="26" presStyleCnt="64"/>
      <dgm:spPr/>
    </dgm:pt>
    <dgm:pt modelId="{E50D5EA8-0E16-4B76-9110-A0C6D931ABDF}" type="pres">
      <dgm:prSet presAssocID="{6B835C75-563F-4D0B-BF17-DE19829C1148}" presName="hierRoot2" presStyleCnt="0">
        <dgm:presLayoutVars>
          <dgm:hierBranch val="init"/>
        </dgm:presLayoutVars>
      </dgm:prSet>
      <dgm:spPr/>
    </dgm:pt>
    <dgm:pt modelId="{22BCC5A8-D608-4B3C-90B3-AD81C4D2149E}" type="pres">
      <dgm:prSet presAssocID="{6B835C75-563F-4D0B-BF17-DE19829C1148}" presName="rootComposite" presStyleCnt="0"/>
      <dgm:spPr/>
    </dgm:pt>
    <dgm:pt modelId="{6852F1DD-A85A-4EBF-A2E7-40324AA1EA46}" type="pres">
      <dgm:prSet presAssocID="{6B835C75-563F-4D0B-BF17-DE19829C1148}" presName="rootText" presStyleLbl="node4" presStyleIdx="26" presStyleCnt="64">
        <dgm:presLayoutVars>
          <dgm:chPref val="3"/>
        </dgm:presLayoutVars>
      </dgm:prSet>
      <dgm:spPr/>
    </dgm:pt>
    <dgm:pt modelId="{1C692D64-8BE3-4594-A7A1-A2E34EACF8F3}" type="pres">
      <dgm:prSet presAssocID="{6B835C75-563F-4D0B-BF17-DE19829C1148}" presName="rootConnector" presStyleLbl="node4" presStyleIdx="26" presStyleCnt="64"/>
      <dgm:spPr/>
    </dgm:pt>
    <dgm:pt modelId="{62E0C0DA-BDDB-47FB-A0A6-21E1C5A3E394}" type="pres">
      <dgm:prSet presAssocID="{6B835C75-563F-4D0B-BF17-DE19829C1148}" presName="hierChild4" presStyleCnt="0"/>
      <dgm:spPr/>
    </dgm:pt>
    <dgm:pt modelId="{CF506827-5601-47A1-844F-ABB04590A52E}" type="pres">
      <dgm:prSet presAssocID="{6B835C75-563F-4D0B-BF17-DE19829C1148}" presName="hierChild5" presStyleCnt="0"/>
      <dgm:spPr/>
    </dgm:pt>
    <dgm:pt modelId="{82969958-484A-4ECC-A0E6-33980C319AB0}" type="pres">
      <dgm:prSet presAssocID="{EC3565B2-D96D-41FF-88E6-F74C1D467D1C}" presName="Name37" presStyleLbl="parChTrans1D4" presStyleIdx="27" presStyleCnt="64"/>
      <dgm:spPr/>
    </dgm:pt>
    <dgm:pt modelId="{69433B16-93F1-4B5E-9146-5A63D55D128A}" type="pres">
      <dgm:prSet presAssocID="{D730FE01-7068-47E2-AF5D-2ECC3937E428}" presName="hierRoot2" presStyleCnt="0">
        <dgm:presLayoutVars>
          <dgm:hierBranch val="init"/>
        </dgm:presLayoutVars>
      </dgm:prSet>
      <dgm:spPr/>
    </dgm:pt>
    <dgm:pt modelId="{E280408B-A69F-4C58-86F8-25A3EAC6A5FF}" type="pres">
      <dgm:prSet presAssocID="{D730FE01-7068-47E2-AF5D-2ECC3937E428}" presName="rootComposite" presStyleCnt="0"/>
      <dgm:spPr/>
    </dgm:pt>
    <dgm:pt modelId="{D93CA5C7-CA9D-446B-BD3A-0D4306FA6BDE}" type="pres">
      <dgm:prSet presAssocID="{D730FE01-7068-47E2-AF5D-2ECC3937E428}" presName="rootText" presStyleLbl="node4" presStyleIdx="27" presStyleCnt="64">
        <dgm:presLayoutVars>
          <dgm:chPref val="3"/>
        </dgm:presLayoutVars>
      </dgm:prSet>
      <dgm:spPr/>
    </dgm:pt>
    <dgm:pt modelId="{572CDAB7-F826-425A-B8A1-CD3AE9FD9D93}" type="pres">
      <dgm:prSet presAssocID="{D730FE01-7068-47E2-AF5D-2ECC3937E428}" presName="rootConnector" presStyleLbl="node4" presStyleIdx="27" presStyleCnt="64"/>
      <dgm:spPr/>
    </dgm:pt>
    <dgm:pt modelId="{A3F3A7D4-85F2-4E40-8B46-DC1689862FFB}" type="pres">
      <dgm:prSet presAssocID="{D730FE01-7068-47E2-AF5D-2ECC3937E428}" presName="hierChild4" presStyleCnt="0"/>
      <dgm:spPr/>
    </dgm:pt>
    <dgm:pt modelId="{23D78878-8E32-453A-A02C-1FCD28850463}" type="pres">
      <dgm:prSet presAssocID="{D730FE01-7068-47E2-AF5D-2ECC3937E428}" presName="hierChild5" presStyleCnt="0"/>
      <dgm:spPr/>
    </dgm:pt>
    <dgm:pt modelId="{332435FB-4DB7-4D53-A6F4-D96584A3CAE7}" type="pres">
      <dgm:prSet presAssocID="{AF4420D1-231D-4B35-B428-48D310E83C6C}" presName="hierChild5" presStyleCnt="0"/>
      <dgm:spPr/>
    </dgm:pt>
    <dgm:pt modelId="{BB9EF12E-FABB-4008-B83A-73A502FE285A}" type="pres">
      <dgm:prSet presAssocID="{0FCF7053-F8B6-4BA5-A1F9-1FA4F6C6F630}" presName="hierChild5" presStyleCnt="0"/>
      <dgm:spPr/>
    </dgm:pt>
    <dgm:pt modelId="{6E7AD03E-DE1E-4FB0-9769-644E538E26DD}" type="pres">
      <dgm:prSet presAssocID="{2FFCC5CA-6D93-43FE-B8D0-7AB8CFE57D4E}" presName="Name37" presStyleLbl="parChTrans1D2" presStyleIdx="5" presStyleCnt="15"/>
      <dgm:spPr/>
    </dgm:pt>
    <dgm:pt modelId="{3C82E7B5-8F62-491F-8C96-CF31393E5CD6}" type="pres">
      <dgm:prSet presAssocID="{C55E36FC-1A22-4861-A7E3-B87DAA84B098}" presName="hierRoot2" presStyleCnt="0">
        <dgm:presLayoutVars>
          <dgm:hierBranch val="init"/>
        </dgm:presLayoutVars>
      </dgm:prSet>
      <dgm:spPr/>
    </dgm:pt>
    <dgm:pt modelId="{159921EB-E42C-4C99-9DA3-33DB24904FE3}" type="pres">
      <dgm:prSet presAssocID="{C55E36FC-1A22-4861-A7E3-B87DAA84B098}" presName="rootComposite" presStyleCnt="0"/>
      <dgm:spPr/>
    </dgm:pt>
    <dgm:pt modelId="{4ABFE4DE-440C-457A-8657-2B83AFDAC83F}" type="pres">
      <dgm:prSet presAssocID="{C55E36FC-1A22-4861-A7E3-B87DAA84B098}" presName="rootText" presStyleLbl="node2" presStyleIdx="5" presStyleCnt="15">
        <dgm:presLayoutVars>
          <dgm:chPref val="3"/>
        </dgm:presLayoutVars>
      </dgm:prSet>
      <dgm:spPr/>
    </dgm:pt>
    <dgm:pt modelId="{E2B1F9F0-ACFF-4C26-BE3A-9FB8F34E7BE4}" type="pres">
      <dgm:prSet presAssocID="{C55E36FC-1A22-4861-A7E3-B87DAA84B098}" presName="rootConnector" presStyleLbl="node2" presStyleIdx="5" presStyleCnt="15"/>
      <dgm:spPr/>
    </dgm:pt>
    <dgm:pt modelId="{0A63B3D5-AE07-4BD2-A75B-44EF54A6583F}" type="pres">
      <dgm:prSet presAssocID="{C55E36FC-1A22-4861-A7E3-B87DAA84B098}" presName="hierChild4" presStyleCnt="0"/>
      <dgm:spPr/>
    </dgm:pt>
    <dgm:pt modelId="{A59F222E-0BA3-4000-9EA0-C33A326C9DF6}" type="pres">
      <dgm:prSet presAssocID="{F29A0DCF-F60F-4919-902E-2B71D28BE69C}" presName="Name37" presStyleLbl="parChTrans1D3" presStyleIdx="7" presStyleCnt="21"/>
      <dgm:spPr/>
    </dgm:pt>
    <dgm:pt modelId="{5AF02959-F27B-438A-B90A-18A6B229A714}" type="pres">
      <dgm:prSet presAssocID="{6367ACB4-C978-41EF-81D6-3AD390F05E04}" presName="hierRoot2" presStyleCnt="0">
        <dgm:presLayoutVars>
          <dgm:hierBranch val="init"/>
        </dgm:presLayoutVars>
      </dgm:prSet>
      <dgm:spPr/>
    </dgm:pt>
    <dgm:pt modelId="{A43C2973-882E-4E3C-8A9F-59814EFBE4D0}" type="pres">
      <dgm:prSet presAssocID="{6367ACB4-C978-41EF-81D6-3AD390F05E04}" presName="rootComposite" presStyleCnt="0"/>
      <dgm:spPr/>
    </dgm:pt>
    <dgm:pt modelId="{E019660D-9D75-4553-94E0-17D184CE3C14}" type="pres">
      <dgm:prSet presAssocID="{6367ACB4-C978-41EF-81D6-3AD390F05E04}" presName="rootText" presStyleLbl="node3" presStyleIdx="7" presStyleCnt="21">
        <dgm:presLayoutVars>
          <dgm:chPref val="3"/>
        </dgm:presLayoutVars>
      </dgm:prSet>
      <dgm:spPr/>
    </dgm:pt>
    <dgm:pt modelId="{95AF7FD2-ACBF-443D-865D-1CF2919C5F03}" type="pres">
      <dgm:prSet presAssocID="{6367ACB4-C978-41EF-81D6-3AD390F05E04}" presName="rootConnector" presStyleLbl="node3" presStyleIdx="7" presStyleCnt="21"/>
      <dgm:spPr/>
    </dgm:pt>
    <dgm:pt modelId="{5C136EFF-7076-47E9-BD66-25B7CCD27226}" type="pres">
      <dgm:prSet presAssocID="{6367ACB4-C978-41EF-81D6-3AD390F05E04}" presName="hierChild4" presStyleCnt="0"/>
      <dgm:spPr/>
    </dgm:pt>
    <dgm:pt modelId="{961E2285-078B-4C70-BB41-D981EB22933A}" type="pres">
      <dgm:prSet presAssocID="{6367ACB4-C978-41EF-81D6-3AD390F05E04}" presName="hierChild5" presStyleCnt="0"/>
      <dgm:spPr/>
    </dgm:pt>
    <dgm:pt modelId="{5F7BEDD2-AD2A-4AF0-918E-14A894FB0BF0}" type="pres">
      <dgm:prSet presAssocID="{C55E36FC-1A22-4861-A7E3-B87DAA84B098}" presName="hierChild5" presStyleCnt="0"/>
      <dgm:spPr/>
    </dgm:pt>
    <dgm:pt modelId="{6B35090F-102C-4AE2-905A-1F375B69F153}" type="pres">
      <dgm:prSet presAssocID="{F9B5964F-0DD5-43C0-B117-F786C8F0C767}" presName="Name37" presStyleLbl="parChTrans1D2" presStyleIdx="6" presStyleCnt="15"/>
      <dgm:spPr/>
    </dgm:pt>
    <dgm:pt modelId="{CB65B1A5-72C3-471D-B97C-C1422CC6FD8B}" type="pres">
      <dgm:prSet presAssocID="{9F160926-A402-491F-A764-345E2B3FE952}" presName="hierRoot2" presStyleCnt="0">
        <dgm:presLayoutVars>
          <dgm:hierBranch val="init"/>
        </dgm:presLayoutVars>
      </dgm:prSet>
      <dgm:spPr/>
    </dgm:pt>
    <dgm:pt modelId="{805362CC-F406-4D47-9D5B-F9F4249B19A4}" type="pres">
      <dgm:prSet presAssocID="{9F160926-A402-491F-A764-345E2B3FE952}" presName="rootComposite" presStyleCnt="0"/>
      <dgm:spPr/>
    </dgm:pt>
    <dgm:pt modelId="{A4ED982C-5E7B-4DC9-BD49-5F286B8F4718}" type="pres">
      <dgm:prSet presAssocID="{9F160926-A402-491F-A764-345E2B3FE952}" presName="rootText" presStyleLbl="node2" presStyleIdx="6" presStyleCnt="15">
        <dgm:presLayoutVars>
          <dgm:chPref val="3"/>
        </dgm:presLayoutVars>
      </dgm:prSet>
      <dgm:spPr/>
    </dgm:pt>
    <dgm:pt modelId="{23150B69-F4CC-46B4-93CE-9EE839A95FED}" type="pres">
      <dgm:prSet presAssocID="{9F160926-A402-491F-A764-345E2B3FE952}" presName="rootConnector" presStyleLbl="node2" presStyleIdx="6" presStyleCnt="15"/>
      <dgm:spPr/>
    </dgm:pt>
    <dgm:pt modelId="{94415A68-7A24-4AD8-A7C0-AD8DFC53E843}" type="pres">
      <dgm:prSet presAssocID="{9F160926-A402-491F-A764-345E2B3FE952}" presName="hierChild4" presStyleCnt="0"/>
      <dgm:spPr/>
    </dgm:pt>
    <dgm:pt modelId="{D711D117-CEBA-4EA0-837E-A0E87CD885FB}" type="pres">
      <dgm:prSet presAssocID="{65FB1024-8DDA-4C1E-AF7E-9915851FA1FB}" presName="Name37" presStyleLbl="parChTrans1D3" presStyleIdx="8" presStyleCnt="21"/>
      <dgm:spPr/>
    </dgm:pt>
    <dgm:pt modelId="{9D4E2C3D-1973-427E-823A-FFEE4BE004B3}" type="pres">
      <dgm:prSet presAssocID="{B09A283A-A089-432A-8027-0185C8750706}" presName="hierRoot2" presStyleCnt="0">
        <dgm:presLayoutVars>
          <dgm:hierBranch val="init"/>
        </dgm:presLayoutVars>
      </dgm:prSet>
      <dgm:spPr/>
    </dgm:pt>
    <dgm:pt modelId="{B5FAF8F1-3E17-49B8-89BF-25306964F388}" type="pres">
      <dgm:prSet presAssocID="{B09A283A-A089-432A-8027-0185C8750706}" presName="rootComposite" presStyleCnt="0"/>
      <dgm:spPr/>
    </dgm:pt>
    <dgm:pt modelId="{17D0961C-AE93-433B-ADDB-06A48208EB9C}" type="pres">
      <dgm:prSet presAssocID="{B09A283A-A089-432A-8027-0185C8750706}" presName="rootText" presStyleLbl="node3" presStyleIdx="8" presStyleCnt="21">
        <dgm:presLayoutVars>
          <dgm:chPref val="3"/>
        </dgm:presLayoutVars>
      </dgm:prSet>
      <dgm:spPr/>
    </dgm:pt>
    <dgm:pt modelId="{73437874-D37C-46C9-8711-F01A73599138}" type="pres">
      <dgm:prSet presAssocID="{B09A283A-A089-432A-8027-0185C8750706}" presName="rootConnector" presStyleLbl="node3" presStyleIdx="8" presStyleCnt="21"/>
      <dgm:spPr/>
    </dgm:pt>
    <dgm:pt modelId="{1830D384-1885-4BA3-A922-22C6C69DCF19}" type="pres">
      <dgm:prSet presAssocID="{B09A283A-A089-432A-8027-0185C8750706}" presName="hierChild4" presStyleCnt="0"/>
      <dgm:spPr/>
    </dgm:pt>
    <dgm:pt modelId="{78E19D6C-EF37-4DEC-97F5-141C457114E0}" type="pres">
      <dgm:prSet presAssocID="{7C476EC0-5C0B-472B-97BD-98D711349905}" presName="Name37" presStyleLbl="parChTrans1D4" presStyleIdx="28" presStyleCnt="64"/>
      <dgm:spPr/>
    </dgm:pt>
    <dgm:pt modelId="{D689F1B2-27E8-47CE-B580-115E41FFF5D4}" type="pres">
      <dgm:prSet presAssocID="{56301B22-D294-4235-B027-85E042A45699}" presName="hierRoot2" presStyleCnt="0">
        <dgm:presLayoutVars>
          <dgm:hierBranch val="init"/>
        </dgm:presLayoutVars>
      </dgm:prSet>
      <dgm:spPr/>
    </dgm:pt>
    <dgm:pt modelId="{B1B4676F-60E3-4514-BD0C-47619CCB5213}" type="pres">
      <dgm:prSet presAssocID="{56301B22-D294-4235-B027-85E042A45699}" presName="rootComposite" presStyleCnt="0"/>
      <dgm:spPr/>
    </dgm:pt>
    <dgm:pt modelId="{42FE0C91-DA22-41BB-A803-2FEAC5FCE9E4}" type="pres">
      <dgm:prSet presAssocID="{56301B22-D294-4235-B027-85E042A45699}" presName="rootText" presStyleLbl="node4" presStyleIdx="28" presStyleCnt="64">
        <dgm:presLayoutVars>
          <dgm:chPref val="3"/>
        </dgm:presLayoutVars>
      </dgm:prSet>
      <dgm:spPr/>
    </dgm:pt>
    <dgm:pt modelId="{606AAF9E-9D29-4438-91BB-EE50F871E80B}" type="pres">
      <dgm:prSet presAssocID="{56301B22-D294-4235-B027-85E042A45699}" presName="rootConnector" presStyleLbl="node4" presStyleIdx="28" presStyleCnt="64"/>
      <dgm:spPr/>
    </dgm:pt>
    <dgm:pt modelId="{DCFA1ADE-AD93-40B2-B6A5-2BEECC1C0993}" type="pres">
      <dgm:prSet presAssocID="{56301B22-D294-4235-B027-85E042A45699}" presName="hierChild4" presStyleCnt="0"/>
      <dgm:spPr/>
    </dgm:pt>
    <dgm:pt modelId="{9BBFD342-AC7C-4BE7-9D81-B912D8FCF717}" type="pres">
      <dgm:prSet presAssocID="{56301B22-D294-4235-B027-85E042A45699}" presName="hierChild5" presStyleCnt="0"/>
      <dgm:spPr/>
    </dgm:pt>
    <dgm:pt modelId="{C1EB5FFF-F674-4E6B-B956-7A6ED82D7466}" type="pres">
      <dgm:prSet presAssocID="{9704513F-34BE-4C40-8A7B-CD3F7FDB53B9}" presName="Name37" presStyleLbl="parChTrans1D4" presStyleIdx="29" presStyleCnt="64"/>
      <dgm:spPr/>
    </dgm:pt>
    <dgm:pt modelId="{DCE8567B-6245-4DE4-BD70-ECD17AB26574}" type="pres">
      <dgm:prSet presAssocID="{13BDE751-E9F5-4693-884F-4414A58896A5}" presName="hierRoot2" presStyleCnt="0">
        <dgm:presLayoutVars>
          <dgm:hierBranch val="init"/>
        </dgm:presLayoutVars>
      </dgm:prSet>
      <dgm:spPr/>
    </dgm:pt>
    <dgm:pt modelId="{08DE3481-51CC-4F9D-B003-3CACDEBC95B2}" type="pres">
      <dgm:prSet presAssocID="{13BDE751-E9F5-4693-884F-4414A58896A5}" presName="rootComposite" presStyleCnt="0"/>
      <dgm:spPr/>
    </dgm:pt>
    <dgm:pt modelId="{07187EE0-78E1-4F4B-87E5-FCF1D6AE04F1}" type="pres">
      <dgm:prSet presAssocID="{13BDE751-E9F5-4693-884F-4414A58896A5}" presName="rootText" presStyleLbl="node4" presStyleIdx="29" presStyleCnt="64">
        <dgm:presLayoutVars>
          <dgm:chPref val="3"/>
        </dgm:presLayoutVars>
      </dgm:prSet>
      <dgm:spPr/>
    </dgm:pt>
    <dgm:pt modelId="{BB427B35-DF27-48DD-A0FD-D88089B3DD8E}" type="pres">
      <dgm:prSet presAssocID="{13BDE751-E9F5-4693-884F-4414A58896A5}" presName="rootConnector" presStyleLbl="node4" presStyleIdx="29" presStyleCnt="64"/>
      <dgm:spPr/>
    </dgm:pt>
    <dgm:pt modelId="{9A06BB09-AD4B-4FF0-A576-5C4E8BEFB59F}" type="pres">
      <dgm:prSet presAssocID="{13BDE751-E9F5-4693-884F-4414A58896A5}" presName="hierChild4" presStyleCnt="0"/>
      <dgm:spPr/>
    </dgm:pt>
    <dgm:pt modelId="{B62ECD34-9D25-41E8-A19B-BF880EBB544F}" type="pres">
      <dgm:prSet presAssocID="{13BDE751-E9F5-4693-884F-4414A58896A5}" presName="hierChild5" presStyleCnt="0"/>
      <dgm:spPr/>
    </dgm:pt>
    <dgm:pt modelId="{EC0BD54D-5564-45D9-A471-9153F72E97EE}" type="pres">
      <dgm:prSet presAssocID="{0EBBB5F1-C20C-4F92-9276-1479A88C5735}" presName="Name37" presStyleLbl="parChTrans1D4" presStyleIdx="30" presStyleCnt="64"/>
      <dgm:spPr/>
    </dgm:pt>
    <dgm:pt modelId="{FEAF967C-3054-45D3-BB6B-E3C0024F981E}" type="pres">
      <dgm:prSet presAssocID="{9F13F8D0-BDBC-4B0A-924E-335053C26A7C}" presName="hierRoot2" presStyleCnt="0">
        <dgm:presLayoutVars>
          <dgm:hierBranch val="init"/>
        </dgm:presLayoutVars>
      </dgm:prSet>
      <dgm:spPr/>
    </dgm:pt>
    <dgm:pt modelId="{CBB1DAF1-D353-4821-8E9E-AFFF17936406}" type="pres">
      <dgm:prSet presAssocID="{9F13F8D0-BDBC-4B0A-924E-335053C26A7C}" presName="rootComposite" presStyleCnt="0"/>
      <dgm:spPr/>
    </dgm:pt>
    <dgm:pt modelId="{D8E82EA5-67B7-4633-B101-A3B92B82090F}" type="pres">
      <dgm:prSet presAssocID="{9F13F8D0-BDBC-4B0A-924E-335053C26A7C}" presName="rootText" presStyleLbl="node4" presStyleIdx="30" presStyleCnt="64">
        <dgm:presLayoutVars>
          <dgm:chPref val="3"/>
        </dgm:presLayoutVars>
      </dgm:prSet>
      <dgm:spPr/>
    </dgm:pt>
    <dgm:pt modelId="{12020FA5-921D-4844-A2C8-F25FD6D04F9E}" type="pres">
      <dgm:prSet presAssocID="{9F13F8D0-BDBC-4B0A-924E-335053C26A7C}" presName="rootConnector" presStyleLbl="node4" presStyleIdx="30" presStyleCnt="64"/>
      <dgm:spPr/>
    </dgm:pt>
    <dgm:pt modelId="{6069ED72-47F4-4C58-A9B7-563ABEE39DFC}" type="pres">
      <dgm:prSet presAssocID="{9F13F8D0-BDBC-4B0A-924E-335053C26A7C}" presName="hierChild4" presStyleCnt="0"/>
      <dgm:spPr/>
    </dgm:pt>
    <dgm:pt modelId="{BBED5889-CD59-4E33-BADB-3B8EC440EFF4}" type="pres">
      <dgm:prSet presAssocID="{9F13F8D0-BDBC-4B0A-924E-335053C26A7C}" presName="hierChild5" presStyleCnt="0"/>
      <dgm:spPr/>
    </dgm:pt>
    <dgm:pt modelId="{41B7B8C6-9EAA-40A7-BAC5-9310DCEC2FD3}" type="pres">
      <dgm:prSet presAssocID="{F0A8D5F3-3DF7-43C0-AE25-9CA7C9562473}" presName="Name37" presStyleLbl="parChTrans1D4" presStyleIdx="31" presStyleCnt="64"/>
      <dgm:spPr/>
    </dgm:pt>
    <dgm:pt modelId="{DC66B59F-DD33-452A-BF62-7B82B6FBA08E}" type="pres">
      <dgm:prSet presAssocID="{4B38BC9D-35C9-462D-ACD4-C7ECEA774D6F}" presName="hierRoot2" presStyleCnt="0">
        <dgm:presLayoutVars>
          <dgm:hierBranch val="init"/>
        </dgm:presLayoutVars>
      </dgm:prSet>
      <dgm:spPr/>
    </dgm:pt>
    <dgm:pt modelId="{382E183D-BA99-439A-909C-2805329F356F}" type="pres">
      <dgm:prSet presAssocID="{4B38BC9D-35C9-462D-ACD4-C7ECEA774D6F}" presName="rootComposite" presStyleCnt="0"/>
      <dgm:spPr/>
    </dgm:pt>
    <dgm:pt modelId="{67692813-4A6A-425C-A5EC-3ECA9CFA2B0B}" type="pres">
      <dgm:prSet presAssocID="{4B38BC9D-35C9-462D-ACD4-C7ECEA774D6F}" presName="rootText" presStyleLbl="node4" presStyleIdx="31" presStyleCnt="64">
        <dgm:presLayoutVars>
          <dgm:chPref val="3"/>
        </dgm:presLayoutVars>
      </dgm:prSet>
      <dgm:spPr/>
    </dgm:pt>
    <dgm:pt modelId="{DF4C6BB3-D66B-468C-B9CB-7CF49BFA1DC0}" type="pres">
      <dgm:prSet presAssocID="{4B38BC9D-35C9-462D-ACD4-C7ECEA774D6F}" presName="rootConnector" presStyleLbl="node4" presStyleIdx="31" presStyleCnt="64"/>
      <dgm:spPr/>
    </dgm:pt>
    <dgm:pt modelId="{43F23187-9480-4375-A24D-6AC5048639FC}" type="pres">
      <dgm:prSet presAssocID="{4B38BC9D-35C9-462D-ACD4-C7ECEA774D6F}" presName="hierChild4" presStyleCnt="0"/>
      <dgm:spPr/>
    </dgm:pt>
    <dgm:pt modelId="{7EA64BBD-CF92-4354-A3DF-72802D3894A3}" type="pres">
      <dgm:prSet presAssocID="{4B38BC9D-35C9-462D-ACD4-C7ECEA774D6F}" presName="hierChild5" presStyleCnt="0"/>
      <dgm:spPr/>
    </dgm:pt>
    <dgm:pt modelId="{E7A1835A-621A-4CBB-AC09-CC60DF0570A2}" type="pres">
      <dgm:prSet presAssocID="{B09A283A-A089-432A-8027-0185C8750706}" presName="hierChild5" presStyleCnt="0"/>
      <dgm:spPr/>
    </dgm:pt>
    <dgm:pt modelId="{CA80AEED-FAEF-4D60-B488-57B598E3F80D}" type="pres">
      <dgm:prSet presAssocID="{9F160926-A402-491F-A764-345E2B3FE952}" presName="hierChild5" presStyleCnt="0"/>
      <dgm:spPr/>
    </dgm:pt>
    <dgm:pt modelId="{1D0A664E-447B-4E48-8D82-F995CF7E7DC0}" type="pres">
      <dgm:prSet presAssocID="{A8254B9E-B780-4D31-A201-153DAC3F141D}" presName="Name37" presStyleLbl="parChTrans1D2" presStyleIdx="7" presStyleCnt="15"/>
      <dgm:spPr/>
    </dgm:pt>
    <dgm:pt modelId="{C5C9536A-94EB-460C-A2D6-72656BC5B6BB}" type="pres">
      <dgm:prSet presAssocID="{6F48149E-EAC2-410D-8ED7-0AB3EF3CCFDA}" presName="hierRoot2" presStyleCnt="0">
        <dgm:presLayoutVars>
          <dgm:hierBranch val="init"/>
        </dgm:presLayoutVars>
      </dgm:prSet>
      <dgm:spPr/>
    </dgm:pt>
    <dgm:pt modelId="{0056BAF7-C09E-4B48-A09D-446443FD4703}" type="pres">
      <dgm:prSet presAssocID="{6F48149E-EAC2-410D-8ED7-0AB3EF3CCFDA}" presName="rootComposite" presStyleCnt="0"/>
      <dgm:spPr/>
    </dgm:pt>
    <dgm:pt modelId="{5AECF85F-AC2E-452A-899C-18766C0AF7E1}" type="pres">
      <dgm:prSet presAssocID="{6F48149E-EAC2-410D-8ED7-0AB3EF3CCFDA}" presName="rootText" presStyleLbl="node2" presStyleIdx="7" presStyleCnt="15">
        <dgm:presLayoutVars>
          <dgm:chPref val="3"/>
        </dgm:presLayoutVars>
      </dgm:prSet>
      <dgm:spPr/>
    </dgm:pt>
    <dgm:pt modelId="{3D3109BA-BC60-4F55-9D89-2F125C51DA18}" type="pres">
      <dgm:prSet presAssocID="{6F48149E-EAC2-410D-8ED7-0AB3EF3CCFDA}" presName="rootConnector" presStyleLbl="node2" presStyleIdx="7" presStyleCnt="15"/>
      <dgm:spPr/>
    </dgm:pt>
    <dgm:pt modelId="{8169F290-D8A1-4705-8440-7AB42416A14C}" type="pres">
      <dgm:prSet presAssocID="{6F48149E-EAC2-410D-8ED7-0AB3EF3CCFDA}" presName="hierChild4" presStyleCnt="0"/>
      <dgm:spPr/>
    </dgm:pt>
    <dgm:pt modelId="{CE12CCFD-3A51-4528-93CD-47759E1E1545}" type="pres">
      <dgm:prSet presAssocID="{73551A7E-AD0F-4B50-B8DB-C52234FC3EA0}" presName="Name37" presStyleLbl="parChTrans1D3" presStyleIdx="9" presStyleCnt="21"/>
      <dgm:spPr/>
    </dgm:pt>
    <dgm:pt modelId="{6F8EEB93-8DF7-45B6-A13F-F146A71A32AE}" type="pres">
      <dgm:prSet presAssocID="{1D2062EF-0EA6-434E-903D-0E8B5BE95E06}" presName="hierRoot2" presStyleCnt="0">
        <dgm:presLayoutVars>
          <dgm:hierBranch val="init"/>
        </dgm:presLayoutVars>
      </dgm:prSet>
      <dgm:spPr/>
    </dgm:pt>
    <dgm:pt modelId="{B5D079BC-200B-4DF6-AF7D-783EED4F393B}" type="pres">
      <dgm:prSet presAssocID="{1D2062EF-0EA6-434E-903D-0E8B5BE95E06}" presName="rootComposite" presStyleCnt="0"/>
      <dgm:spPr/>
    </dgm:pt>
    <dgm:pt modelId="{D59330F4-DCAC-4352-8950-E7A60ED8220C}" type="pres">
      <dgm:prSet presAssocID="{1D2062EF-0EA6-434E-903D-0E8B5BE95E06}" presName="rootText" presStyleLbl="node3" presStyleIdx="9" presStyleCnt="21">
        <dgm:presLayoutVars>
          <dgm:chPref val="3"/>
        </dgm:presLayoutVars>
      </dgm:prSet>
      <dgm:spPr/>
    </dgm:pt>
    <dgm:pt modelId="{61284729-DE04-47FB-9738-7252FF75FF0E}" type="pres">
      <dgm:prSet presAssocID="{1D2062EF-0EA6-434E-903D-0E8B5BE95E06}" presName="rootConnector" presStyleLbl="node3" presStyleIdx="9" presStyleCnt="21"/>
      <dgm:spPr/>
    </dgm:pt>
    <dgm:pt modelId="{98D54CFD-1366-4029-9EF8-027FB145BFC1}" type="pres">
      <dgm:prSet presAssocID="{1D2062EF-0EA6-434E-903D-0E8B5BE95E06}" presName="hierChild4" presStyleCnt="0"/>
      <dgm:spPr/>
    </dgm:pt>
    <dgm:pt modelId="{256F916B-2318-4888-A60E-E92373ACBD4B}" type="pres">
      <dgm:prSet presAssocID="{FD2016E2-506A-40B5-84C1-E05773AD63F8}" presName="Name37" presStyleLbl="parChTrans1D4" presStyleIdx="32" presStyleCnt="64"/>
      <dgm:spPr/>
    </dgm:pt>
    <dgm:pt modelId="{CA30ACD1-89D3-4308-AAE8-EC84C454C40D}" type="pres">
      <dgm:prSet presAssocID="{9AFD7DE3-18B7-4FE1-92BD-6ED9FF3C1D7C}" presName="hierRoot2" presStyleCnt="0">
        <dgm:presLayoutVars>
          <dgm:hierBranch val="init"/>
        </dgm:presLayoutVars>
      </dgm:prSet>
      <dgm:spPr/>
    </dgm:pt>
    <dgm:pt modelId="{8AF193B2-126B-4B04-88D0-7C3617159E47}" type="pres">
      <dgm:prSet presAssocID="{9AFD7DE3-18B7-4FE1-92BD-6ED9FF3C1D7C}" presName="rootComposite" presStyleCnt="0"/>
      <dgm:spPr/>
    </dgm:pt>
    <dgm:pt modelId="{A5BBF496-50C0-4554-B5D9-8BCEABEA22B6}" type="pres">
      <dgm:prSet presAssocID="{9AFD7DE3-18B7-4FE1-92BD-6ED9FF3C1D7C}" presName="rootText" presStyleLbl="node4" presStyleIdx="32" presStyleCnt="64">
        <dgm:presLayoutVars>
          <dgm:chPref val="3"/>
        </dgm:presLayoutVars>
      </dgm:prSet>
      <dgm:spPr/>
    </dgm:pt>
    <dgm:pt modelId="{2F052E73-4F91-41EF-A36D-F4CB5527B05E}" type="pres">
      <dgm:prSet presAssocID="{9AFD7DE3-18B7-4FE1-92BD-6ED9FF3C1D7C}" presName="rootConnector" presStyleLbl="node4" presStyleIdx="32" presStyleCnt="64"/>
      <dgm:spPr/>
    </dgm:pt>
    <dgm:pt modelId="{D2E44192-FB05-407B-A3A6-A2EA67961E65}" type="pres">
      <dgm:prSet presAssocID="{9AFD7DE3-18B7-4FE1-92BD-6ED9FF3C1D7C}" presName="hierChild4" presStyleCnt="0"/>
      <dgm:spPr/>
    </dgm:pt>
    <dgm:pt modelId="{C514DCC3-34D3-4B99-90C7-FB89951715B3}" type="pres">
      <dgm:prSet presAssocID="{9AFD7DE3-18B7-4FE1-92BD-6ED9FF3C1D7C}" presName="hierChild5" presStyleCnt="0"/>
      <dgm:spPr/>
    </dgm:pt>
    <dgm:pt modelId="{A41BBE65-7123-426E-9E97-412C385EB591}" type="pres">
      <dgm:prSet presAssocID="{A529B5BA-7C35-457C-9271-C5B67802F090}" presName="Name37" presStyleLbl="parChTrans1D4" presStyleIdx="33" presStyleCnt="64"/>
      <dgm:spPr/>
    </dgm:pt>
    <dgm:pt modelId="{4E1DCE99-A752-4C10-AA17-F7EA4530FCF7}" type="pres">
      <dgm:prSet presAssocID="{0BF97CD1-5346-498A-BB84-C5A3BF9D5EC7}" presName="hierRoot2" presStyleCnt="0">
        <dgm:presLayoutVars>
          <dgm:hierBranch val="init"/>
        </dgm:presLayoutVars>
      </dgm:prSet>
      <dgm:spPr/>
    </dgm:pt>
    <dgm:pt modelId="{5A8D29A0-CC8D-4F82-9513-92820DF70539}" type="pres">
      <dgm:prSet presAssocID="{0BF97CD1-5346-498A-BB84-C5A3BF9D5EC7}" presName="rootComposite" presStyleCnt="0"/>
      <dgm:spPr/>
    </dgm:pt>
    <dgm:pt modelId="{43E62923-0C0F-4900-BEB9-2B52AC1409D9}" type="pres">
      <dgm:prSet presAssocID="{0BF97CD1-5346-498A-BB84-C5A3BF9D5EC7}" presName="rootText" presStyleLbl="node4" presStyleIdx="33" presStyleCnt="64">
        <dgm:presLayoutVars>
          <dgm:chPref val="3"/>
        </dgm:presLayoutVars>
      </dgm:prSet>
      <dgm:spPr/>
    </dgm:pt>
    <dgm:pt modelId="{7899FE8F-D976-412E-868C-0A5DB218AFCD}" type="pres">
      <dgm:prSet presAssocID="{0BF97CD1-5346-498A-BB84-C5A3BF9D5EC7}" presName="rootConnector" presStyleLbl="node4" presStyleIdx="33" presStyleCnt="64"/>
      <dgm:spPr/>
    </dgm:pt>
    <dgm:pt modelId="{A9C42B26-A223-4A0C-B44F-5ADBC38F8FCF}" type="pres">
      <dgm:prSet presAssocID="{0BF97CD1-5346-498A-BB84-C5A3BF9D5EC7}" presName="hierChild4" presStyleCnt="0"/>
      <dgm:spPr/>
    </dgm:pt>
    <dgm:pt modelId="{E4DF2EE0-65D1-4909-9736-B223F6EDC866}" type="pres">
      <dgm:prSet presAssocID="{0BF97CD1-5346-498A-BB84-C5A3BF9D5EC7}" presName="hierChild5" presStyleCnt="0"/>
      <dgm:spPr/>
    </dgm:pt>
    <dgm:pt modelId="{65C29720-40BF-4ADB-AF04-AEF45CD342AB}" type="pres">
      <dgm:prSet presAssocID="{785C886D-FE46-4758-8727-F2A647F5F3E2}" presName="Name37" presStyleLbl="parChTrans1D4" presStyleIdx="34" presStyleCnt="64"/>
      <dgm:spPr/>
    </dgm:pt>
    <dgm:pt modelId="{7C583995-A7A9-44E5-BB50-5346AE97BF1B}" type="pres">
      <dgm:prSet presAssocID="{6DF184E1-406F-4471-A457-EE233B9BEFE4}" presName="hierRoot2" presStyleCnt="0">
        <dgm:presLayoutVars>
          <dgm:hierBranch val="init"/>
        </dgm:presLayoutVars>
      </dgm:prSet>
      <dgm:spPr/>
    </dgm:pt>
    <dgm:pt modelId="{94F6B5D6-90F1-4F1A-B0B6-4F2BDF3F1A45}" type="pres">
      <dgm:prSet presAssocID="{6DF184E1-406F-4471-A457-EE233B9BEFE4}" presName="rootComposite" presStyleCnt="0"/>
      <dgm:spPr/>
    </dgm:pt>
    <dgm:pt modelId="{AEC8E902-7653-4608-AF56-E2C8353AFB59}" type="pres">
      <dgm:prSet presAssocID="{6DF184E1-406F-4471-A457-EE233B9BEFE4}" presName="rootText" presStyleLbl="node4" presStyleIdx="34" presStyleCnt="64">
        <dgm:presLayoutVars>
          <dgm:chPref val="3"/>
        </dgm:presLayoutVars>
      </dgm:prSet>
      <dgm:spPr/>
    </dgm:pt>
    <dgm:pt modelId="{31A2E215-D9F5-477C-A652-132A58BCEDCA}" type="pres">
      <dgm:prSet presAssocID="{6DF184E1-406F-4471-A457-EE233B9BEFE4}" presName="rootConnector" presStyleLbl="node4" presStyleIdx="34" presStyleCnt="64"/>
      <dgm:spPr/>
    </dgm:pt>
    <dgm:pt modelId="{DE6584FD-8CEF-4513-9162-14AFBA49A26F}" type="pres">
      <dgm:prSet presAssocID="{6DF184E1-406F-4471-A457-EE233B9BEFE4}" presName="hierChild4" presStyleCnt="0"/>
      <dgm:spPr/>
    </dgm:pt>
    <dgm:pt modelId="{356E06FD-F536-4596-BC3E-92F74B4370A9}" type="pres">
      <dgm:prSet presAssocID="{6DF184E1-406F-4471-A457-EE233B9BEFE4}" presName="hierChild5" presStyleCnt="0"/>
      <dgm:spPr/>
    </dgm:pt>
    <dgm:pt modelId="{A44CFC76-370D-4D64-A783-0CB7FBD634C1}" type="pres">
      <dgm:prSet presAssocID="{46B9E3D7-CBC3-4067-BC4A-490577061955}" presName="Name37" presStyleLbl="parChTrans1D4" presStyleIdx="35" presStyleCnt="64"/>
      <dgm:spPr/>
    </dgm:pt>
    <dgm:pt modelId="{47A00EE5-D92E-42E6-8E80-75D83138B8C6}" type="pres">
      <dgm:prSet presAssocID="{A692B1F7-1598-4D55-991A-C2DD1CAB65C9}" presName="hierRoot2" presStyleCnt="0">
        <dgm:presLayoutVars>
          <dgm:hierBranch val="init"/>
        </dgm:presLayoutVars>
      </dgm:prSet>
      <dgm:spPr/>
    </dgm:pt>
    <dgm:pt modelId="{3D686674-2F16-4D63-B93A-6F6C076889D3}" type="pres">
      <dgm:prSet presAssocID="{A692B1F7-1598-4D55-991A-C2DD1CAB65C9}" presName="rootComposite" presStyleCnt="0"/>
      <dgm:spPr/>
    </dgm:pt>
    <dgm:pt modelId="{D8A97DA9-C296-4F43-A972-82E5B042E064}" type="pres">
      <dgm:prSet presAssocID="{A692B1F7-1598-4D55-991A-C2DD1CAB65C9}" presName="rootText" presStyleLbl="node4" presStyleIdx="35" presStyleCnt="64">
        <dgm:presLayoutVars>
          <dgm:chPref val="3"/>
        </dgm:presLayoutVars>
      </dgm:prSet>
      <dgm:spPr/>
    </dgm:pt>
    <dgm:pt modelId="{1B0B0D08-119B-4123-92EC-4BEB09D68CF6}" type="pres">
      <dgm:prSet presAssocID="{A692B1F7-1598-4D55-991A-C2DD1CAB65C9}" presName="rootConnector" presStyleLbl="node4" presStyleIdx="35" presStyleCnt="64"/>
      <dgm:spPr/>
    </dgm:pt>
    <dgm:pt modelId="{47293CDD-27FE-4C2D-8E9C-8C4B77A57C09}" type="pres">
      <dgm:prSet presAssocID="{A692B1F7-1598-4D55-991A-C2DD1CAB65C9}" presName="hierChild4" presStyleCnt="0"/>
      <dgm:spPr/>
    </dgm:pt>
    <dgm:pt modelId="{CD71DF23-8EBC-4250-B658-0B8C8D6BE8B7}" type="pres">
      <dgm:prSet presAssocID="{A692B1F7-1598-4D55-991A-C2DD1CAB65C9}" presName="hierChild5" presStyleCnt="0"/>
      <dgm:spPr/>
    </dgm:pt>
    <dgm:pt modelId="{52071945-5CE3-4D73-99B8-67D0E7AD7F73}" type="pres">
      <dgm:prSet presAssocID="{1D2062EF-0EA6-434E-903D-0E8B5BE95E06}" presName="hierChild5" presStyleCnt="0"/>
      <dgm:spPr/>
    </dgm:pt>
    <dgm:pt modelId="{6E3F56EF-EF47-4DE3-9DD7-DE0D5515BECE}" type="pres">
      <dgm:prSet presAssocID="{6F48149E-EAC2-410D-8ED7-0AB3EF3CCFDA}" presName="hierChild5" presStyleCnt="0"/>
      <dgm:spPr/>
    </dgm:pt>
    <dgm:pt modelId="{0DAE2952-6CAC-4D1F-9C37-4D998C74A570}" type="pres">
      <dgm:prSet presAssocID="{B14728E8-A77C-45F2-B17C-D395793D580A}" presName="Name37" presStyleLbl="parChTrans1D2" presStyleIdx="8" presStyleCnt="15"/>
      <dgm:spPr/>
    </dgm:pt>
    <dgm:pt modelId="{2A22BA6C-D61D-4531-B44A-6F9B0AB1A92B}" type="pres">
      <dgm:prSet presAssocID="{98E6199F-344E-4B28-8E47-A4EDE0846CD9}" presName="hierRoot2" presStyleCnt="0">
        <dgm:presLayoutVars>
          <dgm:hierBranch val="init"/>
        </dgm:presLayoutVars>
      </dgm:prSet>
      <dgm:spPr/>
    </dgm:pt>
    <dgm:pt modelId="{E6C36068-1BF0-46A7-BA6A-009D2E818639}" type="pres">
      <dgm:prSet presAssocID="{98E6199F-344E-4B28-8E47-A4EDE0846CD9}" presName="rootComposite" presStyleCnt="0"/>
      <dgm:spPr/>
    </dgm:pt>
    <dgm:pt modelId="{FE1E5EBA-7612-4649-B017-EF1668C8EEB0}" type="pres">
      <dgm:prSet presAssocID="{98E6199F-344E-4B28-8E47-A4EDE0846CD9}" presName="rootText" presStyleLbl="node2" presStyleIdx="8" presStyleCnt="15">
        <dgm:presLayoutVars>
          <dgm:chPref val="3"/>
        </dgm:presLayoutVars>
      </dgm:prSet>
      <dgm:spPr/>
    </dgm:pt>
    <dgm:pt modelId="{1560260A-F451-4B1F-BE65-B4D8DCD7E6EE}" type="pres">
      <dgm:prSet presAssocID="{98E6199F-344E-4B28-8E47-A4EDE0846CD9}" presName="rootConnector" presStyleLbl="node2" presStyleIdx="8" presStyleCnt="15"/>
      <dgm:spPr/>
    </dgm:pt>
    <dgm:pt modelId="{5A82B4E2-C9CB-4254-AFEC-9C385E2F3299}" type="pres">
      <dgm:prSet presAssocID="{98E6199F-344E-4B28-8E47-A4EDE0846CD9}" presName="hierChild4" presStyleCnt="0"/>
      <dgm:spPr/>
    </dgm:pt>
    <dgm:pt modelId="{D201C77C-4E81-45E3-901E-13A18222A17C}" type="pres">
      <dgm:prSet presAssocID="{974F4E1B-FE1F-4C10-9CC8-BEEF3DFD920E}" presName="Name37" presStyleLbl="parChTrans1D3" presStyleIdx="10" presStyleCnt="21"/>
      <dgm:spPr/>
    </dgm:pt>
    <dgm:pt modelId="{68144EFA-8025-40BB-A7DB-C409A73EEB77}" type="pres">
      <dgm:prSet presAssocID="{C7ED77C2-ADEF-492C-929A-3E6E39C3BD1D}" presName="hierRoot2" presStyleCnt="0">
        <dgm:presLayoutVars>
          <dgm:hierBranch val="init"/>
        </dgm:presLayoutVars>
      </dgm:prSet>
      <dgm:spPr/>
    </dgm:pt>
    <dgm:pt modelId="{83F98FE5-6525-40C9-807B-4B3E6BFC528E}" type="pres">
      <dgm:prSet presAssocID="{C7ED77C2-ADEF-492C-929A-3E6E39C3BD1D}" presName="rootComposite" presStyleCnt="0"/>
      <dgm:spPr/>
    </dgm:pt>
    <dgm:pt modelId="{F5CB8E1E-15BC-4A28-8492-F388B066D646}" type="pres">
      <dgm:prSet presAssocID="{C7ED77C2-ADEF-492C-929A-3E6E39C3BD1D}" presName="rootText" presStyleLbl="node3" presStyleIdx="10" presStyleCnt="21">
        <dgm:presLayoutVars>
          <dgm:chPref val="3"/>
        </dgm:presLayoutVars>
      </dgm:prSet>
      <dgm:spPr/>
    </dgm:pt>
    <dgm:pt modelId="{B10E08AD-2D14-4969-B73C-F1085BA1CD3D}" type="pres">
      <dgm:prSet presAssocID="{C7ED77C2-ADEF-492C-929A-3E6E39C3BD1D}" presName="rootConnector" presStyleLbl="node3" presStyleIdx="10" presStyleCnt="21"/>
      <dgm:spPr/>
    </dgm:pt>
    <dgm:pt modelId="{54BE5F02-0874-4E93-8938-24FEFE3F7D46}" type="pres">
      <dgm:prSet presAssocID="{C7ED77C2-ADEF-492C-929A-3E6E39C3BD1D}" presName="hierChild4" presStyleCnt="0"/>
      <dgm:spPr/>
    </dgm:pt>
    <dgm:pt modelId="{587BF50B-9BBD-45F1-B11B-3471C49AF6B1}" type="pres">
      <dgm:prSet presAssocID="{44EBB1ED-489F-4092-B6CF-CC6BCD1C900B}" presName="Name37" presStyleLbl="parChTrans1D4" presStyleIdx="36" presStyleCnt="64"/>
      <dgm:spPr/>
    </dgm:pt>
    <dgm:pt modelId="{0E71E7A9-328B-4B01-901A-BE0CDA9CC748}" type="pres">
      <dgm:prSet presAssocID="{F339519C-8425-4C9E-8354-8E06FA0A35A8}" presName="hierRoot2" presStyleCnt="0">
        <dgm:presLayoutVars>
          <dgm:hierBranch val="init"/>
        </dgm:presLayoutVars>
      </dgm:prSet>
      <dgm:spPr/>
    </dgm:pt>
    <dgm:pt modelId="{85BB652E-FCAC-4C41-8070-688AA9669853}" type="pres">
      <dgm:prSet presAssocID="{F339519C-8425-4C9E-8354-8E06FA0A35A8}" presName="rootComposite" presStyleCnt="0"/>
      <dgm:spPr/>
    </dgm:pt>
    <dgm:pt modelId="{DE0F5C9F-3DC5-4511-98F5-11E7721BF73F}" type="pres">
      <dgm:prSet presAssocID="{F339519C-8425-4C9E-8354-8E06FA0A35A8}" presName="rootText" presStyleLbl="node4" presStyleIdx="36" presStyleCnt="64">
        <dgm:presLayoutVars>
          <dgm:chPref val="3"/>
        </dgm:presLayoutVars>
      </dgm:prSet>
      <dgm:spPr/>
    </dgm:pt>
    <dgm:pt modelId="{EF681062-9ADA-465F-9C82-61923862509F}" type="pres">
      <dgm:prSet presAssocID="{F339519C-8425-4C9E-8354-8E06FA0A35A8}" presName="rootConnector" presStyleLbl="node4" presStyleIdx="36" presStyleCnt="64"/>
      <dgm:spPr/>
    </dgm:pt>
    <dgm:pt modelId="{B7EF5F39-4E97-4D9A-B95E-7C3459083D0A}" type="pres">
      <dgm:prSet presAssocID="{F339519C-8425-4C9E-8354-8E06FA0A35A8}" presName="hierChild4" presStyleCnt="0"/>
      <dgm:spPr/>
    </dgm:pt>
    <dgm:pt modelId="{FA93FC9E-EB2C-4B08-800F-03591F42BBCC}" type="pres">
      <dgm:prSet presAssocID="{F339519C-8425-4C9E-8354-8E06FA0A35A8}" presName="hierChild5" presStyleCnt="0"/>
      <dgm:spPr/>
    </dgm:pt>
    <dgm:pt modelId="{58090508-1BD3-48A4-8DF9-4171597EA826}" type="pres">
      <dgm:prSet presAssocID="{8A6DBC74-4151-4D7A-B099-F8DB5AF2722C}" presName="Name37" presStyleLbl="parChTrans1D4" presStyleIdx="37" presStyleCnt="64"/>
      <dgm:spPr/>
    </dgm:pt>
    <dgm:pt modelId="{FDE586E9-3C70-4500-9991-269275593AF4}" type="pres">
      <dgm:prSet presAssocID="{2F9CE6F8-F346-48CB-A090-302A82F5F7D6}" presName="hierRoot2" presStyleCnt="0">
        <dgm:presLayoutVars>
          <dgm:hierBranch val="init"/>
        </dgm:presLayoutVars>
      </dgm:prSet>
      <dgm:spPr/>
    </dgm:pt>
    <dgm:pt modelId="{69C5E7FB-1A6B-4C1D-95A3-9E1D28B74ED9}" type="pres">
      <dgm:prSet presAssocID="{2F9CE6F8-F346-48CB-A090-302A82F5F7D6}" presName="rootComposite" presStyleCnt="0"/>
      <dgm:spPr/>
    </dgm:pt>
    <dgm:pt modelId="{FAB475E9-B2A9-4EBC-9029-EC72C0A736A8}" type="pres">
      <dgm:prSet presAssocID="{2F9CE6F8-F346-48CB-A090-302A82F5F7D6}" presName="rootText" presStyleLbl="node4" presStyleIdx="37" presStyleCnt="64">
        <dgm:presLayoutVars>
          <dgm:chPref val="3"/>
        </dgm:presLayoutVars>
      </dgm:prSet>
      <dgm:spPr/>
    </dgm:pt>
    <dgm:pt modelId="{E55CB300-A0CF-4BAF-85D0-E732D8214F84}" type="pres">
      <dgm:prSet presAssocID="{2F9CE6F8-F346-48CB-A090-302A82F5F7D6}" presName="rootConnector" presStyleLbl="node4" presStyleIdx="37" presStyleCnt="64"/>
      <dgm:spPr/>
    </dgm:pt>
    <dgm:pt modelId="{DF1AEDFD-4D78-4F33-99BD-DDEE6A9F519E}" type="pres">
      <dgm:prSet presAssocID="{2F9CE6F8-F346-48CB-A090-302A82F5F7D6}" presName="hierChild4" presStyleCnt="0"/>
      <dgm:spPr/>
    </dgm:pt>
    <dgm:pt modelId="{30C5F8A9-B155-433A-BA95-9D1392B44753}" type="pres">
      <dgm:prSet presAssocID="{2F9CE6F8-F346-48CB-A090-302A82F5F7D6}" presName="hierChild5" presStyleCnt="0"/>
      <dgm:spPr/>
    </dgm:pt>
    <dgm:pt modelId="{56FA2AB6-C2CE-415F-BB6C-F1110F188A29}" type="pres">
      <dgm:prSet presAssocID="{7361B3E3-0EC2-401B-89BB-75E2BEDDB794}" presName="Name37" presStyleLbl="parChTrans1D4" presStyleIdx="38" presStyleCnt="64"/>
      <dgm:spPr/>
    </dgm:pt>
    <dgm:pt modelId="{321B824B-0B8C-4E5F-AFA0-0FBF1C1ABC3B}" type="pres">
      <dgm:prSet presAssocID="{ADB04F7C-E6D9-4C56-AFD7-A6CDDF56D62C}" presName="hierRoot2" presStyleCnt="0">
        <dgm:presLayoutVars>
          <dgm:hierBranch val="init"/>
        </dgm:presLayoutVars>
      </dgm:prSet>
      <dgm:spPr/>
    </dgm:pt>
    <dgm:pt modelId="{29F5C808-62AE-4EE4-80A2-F73A0D8E2A58}" type="pres">
      <dgm:prSet presAssocID="{ADB04F7C-E6D9-4C56-AFD7-A6CDDF56D62C}" presName="rootComposite" presStyleCnt="0"/>
      <dgm:spPr/>
    </dgm:pt>
    <dgm:pt modelId="{9869097E-C218-4952-9647-3E857C363687}" type="pres">
      <dgm:prSet presAssocID="{ADB04F7C-E6D9-4C56-AFD7-A6CDDF56D62C}" presName="rootText" presStyleLbl="node4" presStyleIdx="38" presStyleCnt="64">
        <dgm:presLayoutVars>
          <dgm:chPref val="3"/>
        </dgm:presLayoutVars>
      </dgm:prSet>
      <dgm:spPr/>
    </dgm:pt>
    <dgm:pt modelId="{836D2BF7-138C-4A0A-9B77-74A8C6FEB834}" type="pres">
      <dgm:prSet presAssocID="{ADB04F7C-E6D9-4C56-AFD7-A6CDDF56D62C}" presName="rootConnector" presStyleLbl="node4" presStyleIdx="38" presStyleCnt="64"/>
      <dgm:spPr/>
    </dgm:pt>
    <dgm:pt modelId="{CE296C33-7C59-4093-BF79-BB8A1619E44D}" type="pres">
      <dgm:prSet presAssocID="{ADB04F7C-E6D9-4C56-AFD7-A6CDDF56D62C}" presName="hierChild4" presStyleCnt="0"/>
      <dgm:spPr/>
    </dgm:pt>
    <dgm:pt modelId="{8009BAA0-DBC3-427C-AEA7-36237B2A4566}" type="pres">
      <dgm:prSet presAssocID="{ADB04F7C-E6D9-4C56-AFD7-A6CDDF56D62C}" presName="hierChild5" presStyleCnt="0"/>
      <dgm:spPr/>
    </dgm:pt>
    <dgm:pt modelId="{164C680B-4D9D-4F8A-8C5C-645DB633E9C6}" type="pres">
      <dgm:prSet presAssocID="{535745FF-1FD2-4EF8-A790-9DED65EBE422}" presName="Name37" presStyleLbl="parChTrans1D4" presStyleIdx="39" presStyleCnt="64"/>
      <dgm:spPr/>
    </dgm:pt>
    <dgm:pt modelId="{E69F8CF4-2CCC-4445-8965-D653C4ECE416}" type="pres">
      <dgm:prSet presAssocID="{9C7B0FA1-27D9-41E2-9CC5-2B676C11EA7F}" presName="hierRoot2" presStyleCnt="0">
        <dgm:presLayoutVars>
          <dgm:hierBranch val="init"/>
        </dgm:presLayoutVars>
      </dgm:prSet>
      <dgm:spPr/>
    </dgm:pt>
    <dgm:pt modelId="{4FE53779-B805-46F2-AEC2-E9240B8B134D}" type="pres">
      <dgm:prSet presAssocID="{9C7B0FA1-27D9-41E2-9CC5-2B676C11EA7F}" presName="rootComposite" presStyleCnt="0"/>
      <dgm:spPr/>
    </dgm:pt>
    <dgm:pt modelId="{C4AB2B37-B98A-4853-A2C7-1FEBC57D6A53}" type="pres">
      <dgm:prSet presAssocID="{9C7B0FA1-27D9-41E2-9CC5-2B676C11EA7F}" presName="rootText" presStyleLbl="node4" presStyleIdx="39" presStyleCnt="64">
        <dgm:presLayoutVars>
          <dgm:chPref val="3"/>
        </dgm:presLayoutVars>
      </dgm:prSet>
      <dgm:spPr/>
    </dgm:pt>
    <dgm:pt modelId="{E665B06B-EA04-4D80-BEC0-67F3F326349E}" type="pres">
      <dgm:prSet presAssocID="{9C7B0FA1-27D9-41E2-9CC5-2B676C11EA7F}" presName="rootConnector" presStyleLbl="node4" presStyleIdx="39" presStyleCnt="64"/>
      <dgm:spPr/>
    </dgm:pt>
    <dgm:pt modelId="{763ADD7A-2266-45D7-A52A-9DC0C89BAD26}" type="pres">
      <dgm:prSet presAssocID="{9C7B0FA1-27D9-41E2-9CC5-2B676C11EA7F}" presName="hierChild4" presStyleCnt="0"/>
      <dgm:spPr/>
    </dgm:pt>
    <dgm:pt modelId="{69335BDD-0DA9-46E7-9C2D-D79A9E4A823E}" type="pres">
      <dgm:prSet presAssocID="{9C7B0FA1-27D9-41E2-9CC5-2B676C11EA7F}" presName="hierChild5" presStyleCnt="0"/>
      <dgm:spPr/>
    </dgm:pt>
    <dgm:pt modelId="{0717812D-06EC-4F0D-AE72-B6CA34622C87}" type="pres">
      <dgm:prSet presAssocID="{C7ED77C2-ADEF-492C-929A-3E6E39C3BD1D}" presName="hierChild5" presStyleCnt="0"/>
      <dgm:spPr/>
    </dgm:pt>
    <dgm:pt modelId="{9E9186EC-31B5-437A-BC77-F32F756BE9F2}" type="pres">
      <dgm:prSet presAssocID="{98E6199F-344E-4B28-8E47-A4EDE0846CD9}" presName="hierChild5" presStyleCnt="0"/>
      <dgm:spPr/>
    </dgm:pt>
    <dgm:pt modelId="{DD661799-E3B4-41AB-83B7-0D014E4FC971}" type="pres">
      <dgm:prSet presAssocID="{B9950229-AF2D-434F-B9ED-DB68F301A497}" presName="Name37" presStyleLbl="parChTrans1D2" presStyleIdx="9" presStyleCnt="15"/>
      <dgm:spPr/>
    </dgm:pt>
    <dgm:pt modelId="{781EBBAF-FB43-4B76-B5F3-A604BE9A427B}" type="pres">
      <dgm:prSet presAssocID="{1DFE29E3-D427-469D-A7CE-FF4EE43F9502}" presName="hierRoot2" presStyleCnt="0">
        <dgm:presLayoutVars>
          <dgm:hierBranch val="init"/>
        </dgm:presLayoutVars>
      </dgm:prSet>
      <dgm:spPr/>
    </dgm:pt>
    <dgm:pt modelId="{F283E2BE-2207-4061-8A34-D574363012D0}" type="pres">
      <dgm:prSet presAssocID="{1DFE29E3-D427-469D-A7CE-FF4EE43F9502}" presName="rootComposite" presStyleCnt="0"/>
      <dgm:spPr/>
    </dgm:pt>
    <dgm:pt modelId="{0177A746-339A-4F5B-85E1-26305A4E85BA}" type="pres">
      <dgm:prSet presAssocID="{1DFE29E3-D427-469D-A7CE-FF4EE43F9502}" presName="rootText" presStyleLbl="node2" presStyleIdx="9" presStyleCnt="15">
        <dgm:presLayoutVars>
          <dgm:chPref val="3"/>
        </dgm:presLayoutVars>
      </dgm:prSet>
      <dgm:spPr/>
    </dgm:pt>
    <dgm:pt modelId="{55D43803-9550-4C94-AD0C-FB3BEFADE3B8}" type="pres">
      <dgm:prSet presAssocID="{1DFE29E3-D427-469D-A7CE-FF4EE43F9502}" presName="rootConnector" presStyleLbl="node2" presStyleIdx="9" presStyleCnt="15"/>
      <dgm:spPr/>
    </dgm:pt>
    <dgm:pt modelId="{72625847-3F89-4FB2-A0B8-EF1DBD35F083}" type="pres">
      <dgm:prSet presAssocID="{1DFE29E3-D427-469D-A7CE-FF4EE43F9502}" presName="hierChild4" presStyleCnt="0"/>
      <dgm:spPr/>
    </dgm:pt>
    <dgm:pt modelId="{A9B58D2E-B0EB-44F4-A747-9E38209AF1E1}" type="pres">
      <dgm:prSet presAssocID="{F6618ABB-79A6-4117-A373-E52364248C6D}" presName="Name37" presStyleLbl="parChTrans1D3" presStyleIdx="11" presStyleCnt="21"/>
      <dgm:spPr/>
    </dgm:pt>
    <dgm:pt modelId="{73C82859-1ACA-41B3-801F-07739C46F696}" type="pres">
      <dgm:prSet presAssocID="{9262A3CD-5525-4C35-A71A-0F70E22E8784}" presName="hierRoot2" presStyleCnt="0">
        <dgm:presLayoutVars>
          <dgm:hierBranch val="init"/>
        </dgm:presLayoutVars>
      </dgm:prSet>
      <dgm:spPr/>
    </dgm:pt>
    <dgm:pt modelId="{F046F3EC-DA64-4AFD-98CF-959BB1F2D528}" type="pres">
      <dgm:prSet presAssocID="{9262A3CD-5525-4C35-A71A-0F70E22E8784}" presName="rootComposite" presStyleCnt="0"/>
      <dgm:spPr/>
    </dgm:pt>
    <dgm:pt modelId="{CAE58F42-8447-414F-ABF6-F42A1D59BE14}" type="pres">
      <dgm:prSet presAssocID="{9262A3CD-5525-4C35-A71A-0F70E22E8784}" presName="rootText" presStyleLbl="node3" presStyleIdx="11" presStyleCnt="21">
        <dgm:presLayoutVars>
          <dgm:chPref val="3"/>
        </dgm:presLayoutVars>
      </dgm:prSet>
      <dgm:spPr/>
    </dgm:pt>
    <dgm:pt modelId="{54B55F63-72F7-48D4-8B88-A5440F453C5D}" type="pres">
      <dgm:prSet presAssocID="{9262A3CD-5525-4C35-A71A-0F70E22E8784}" presName="rootConnector" presStyleLbl="node3" presStyleIdx="11" presStyleCnt="21"/>
      <dgm:spPr/>
    </dgm:pt>
    <dgm:pt modelId="{3C2F7480-F1CC-44D8-9FC1-14D31753B2A5}" type="pres">
      <dgm:prSet presAssocID="{9262A3CD-5525-4C35-A71A-0F70E22E8784}" presName="hierChild4" presStyleCnt="0"/>
      <dgm:spPr/>
    </dgm:pt>
    <dgm:pt modelId="{F5858092-C2BA-406A-B86A-73DF52096E7A}" type="pres">
      <dgm:prSet presAssocID="{F57F28E7-A1A1-4011-A147-E960D5D00D44}" presName="Name37" presStyleLbl="parChTrans1D4" presStyleIdx="40" presStyleCnt="64"/>
      <dgm:spPr/>
    </dgm:pt>
    <dgm:pt modelId="{08AA558D-D23D-404F-8C6D-8448DF0A9FE0}" type="pres">
      <dgm:prSet presAssocID="{17204DFB-C5A7-4548-821D-3F2CE99CD44D}" presName="hierRoot2" presStyleCnt="0">
        <dgm:presLayoutVars>
          <dgm:hierBranch val="init"/>
        </dgm:presLayoutVars>
      </dgm:prSet>
      <dgm:spPr/>
    </dgm:pt>
    <dgm:pt modelId="{2C5446A4-8281-43EF-A012-1389362663F1}" type="pres">
      <dgm:prSet presAssocID="{17204DFB-C5A7-4548-821D-3F2CE99CD44D}" presName="rootComposite" presStyleCnt="0"/>
      <dgm:spPr/>
    </dgm:pt>
    <dgm:pt modelId="{273B65D1-71BA-44EC-AC58-5C45227864DD}" type="pres">
      <dgm:prSet presAssocID="{17204DFB-C5A7-4548-821D-3F2CE99CD44D}" presName="rootText" presStyleLbl="node4" presStyleIdx="40" presStyleCnt="64">
        <dgm:presLayoutVars>
          <dgm:chPref val="3"/>
        </dgm:presLayoutVars>
      </dgm:prSet>
      <dgm:spPr/>
    </dgm:pt>
    <dgm:pt modelId="{7BC62427-95B0-4760-9F78-EE86710614B0}" type="pres">
      <dgm:prSet presAssocID="{17204DFB-C5A7-4548-821D-3F2CE99CD44D}" presName="rootConnector" presStyleLbl="node4" presStyleIdx="40" presStyleCnt="64"/>
      <dgm:spPr/>
    </dgm:pt>
    <dgm:pt modelId="{57FF88A9-98AF-4E76-9BEB-99C8F4D143F5}" type="pres">
      <dgm:prSet presAssocID="{17204DFB-C5A7-4548-821D-3F2CE99CD44D}" presName="hierChild4" presStyleCnt="0"/>
      <dgm:spPr/>
    </dgm:pt>
    <dgm:pt modelId="{69CB5E98-8283-4193-9FF7-0219559B4AE6}" type="pres">
      <dgm:prSet presAssocID="{17204DFB-C5A7-4548-821D-3F2CE99CD44D}" presName="hierChild5" presStyleCnt="0"/>
      <dgm:spPr/>
    </dgm:pt>
    <dgm:pt modelId="{1EAD5FA1-D7AD-41B4-922D-F218CB327BC7}" type="pres">
      <dgm:prSet presAssocID="{5536AA8A-141A-48AC-9806-4FDDCE755E19}" presName="Name37" presStyleLbl="parChTrans1D4" presStyleIdx="41" presStyleCnt="64"/>
      <dgm:spPr/>
    </dgm:pt>
    <dgm:pt modelId="{53D470BF-BDBB-47CF-9E72-AB7E077AB263}" type="pres">
      <dgm:prSet presAssocID="{0262BA71-239D-4801-B72D-14CCEBDE3FA6}" presName="hierRoot2" presStyleCnt="0">
        <dgm:presLayoutVars>
          <dgm:hierBranch val="init"/>
        </dgm:presLayoutVars>
      </dgm:prSet>
      <dgm:spPr/>
    </dgm:pt>
    <dgm:pt modelId="{77A1FD7B-00A0-49DA-B6B2-EE853C5E4B24}" type="pres">
      <dgm:prSet presAssocID="{0262BA71-239D-4801-B72D-14CCEBDE3FA6}" presName="rootComposite" presStyleCnt="0"/>
      <dgm:spPr/>
    </dgm:pt>
    <dgm:pt modelId="{8CF4B9EA-67EA-44E2-8194-AF7C16ABC581}" type="pres">
      <dgm:prSet presAssocID="{0262BA71-239D-4801-B72D-14CCEBDE3FA6}" presName="rootText" presStyleLbl="node4" presStyleIdx="41" presStyleCnt="64">
        <dgm:presLayoutVars>
          <dgm:chPref val="3"/>
        </dgm:presLayoutVars>
      </dgm:prSet>
      <dgm:spPr/>
    </dgm:pt>
    <dgm:pt modelId="{7AFFF250-A593-41D5-86C1-8F2890DFFB24}" type="pres">
      <dgm:prSet presAssocID="{0262BA71-239D-4801-B72D-14CCEBDE3FA6}" presName="rootConnector" presStyleLbl="node4" presStyleIdx="41" presStyleCnt="64"/>
      <dgm:spPr/>
    </dgm:pt>
    <dgm:pt modelId="{6C0078F6-11D8-47EB-890E-485689528C6D}" type="pres">
      <dgm:prSet presAssocID="{0262BA71-239D-4801-B72D-14CCEBDE3FA6}" presName="hierChild4" presStyleCnt="0"/>
      <dgm:spPr/>
    </dgm:pt>
    <dgm:pt modelId="{D864D8B1-4C14-4EA3-8618-584D168F73A1}" type="pres">
      <dgm:prSet presAssocID="{0262BA71-239D-4801-B72D-14CCEBDE3FA6}" presName="hierChild5" presStyleCnt="0"/>
      <dgm:spPr/>
    </dgm:pt>
    <dgm:pt modelId="{60D0FC28-479C-4B23-ACBD-B03AF8265B33}" type="pres">
      <dgm:prSet presAssocID="{90CF4466-A65E-4B86-AC2C-C5C1950A9A55}" presName="Name37" presStyleLbl="parChTrans1D4" presStyleIdx="42" presStyleCnt="64"/>
      <dgm:spPr/>
    </dgm:pt>
    <dgm:pt modelId="{85DB65D2-FCCF-4A55-A475-D0A1720EF303}" type="pres">
      <dgm:prSet presAssocID="{5008FE59-1BFA-4EC7-910F-5783FE1ACC32}" presName="hierRoot2" presStyleCnt="0">
        <dgm:presLayoutVars>
          <dgm:hierBranch val="init"/>
        </dgm:presLayoutVars>
      </dgm:prSet>
      <dgm:spPr/>
    </dgm:pt>
    <dgm:pt modelId="{5B7BF7EC-92CB-47C8-8EB8-C843341A5CE9}" type="pres">
      <dgm:prSet presAssocID="{5008FE59-1BFA-4EC7-910F-5783FE1ACC32}" presName="rootComposite" presStyleCnt="0"/>
      <dgm:spPr/>
    </dgm:pt>
    <dgm:pt modelId="{268E7D64-2640-41B5-86FF-D476F04E5EFD}" type="pres">
      <dgm:prSet presAssocID="{5008FE59-1BFA-4EC7-910F-5783FE1ACC32}" presName="rootText" presStyleLbl="node4" presStyleIdx="42" presStyleCnt="64">
        <dgm:presLayoutVars>
          <dgm:chPref val="3"/>
        </dgm:presLayoutVars>
      </dgm:prSet>
      <dgm:spPr/>
    </dgm:pt>
    <dgm:pt modelId="{B9B44439-AA14-4450-81ED-FD45DB4C8613}" type="pres">
      <dgm:prSet presAssocID="{5008FE59-1BFA-4EC7-910F-5783FE1ACC32}" presName="rootConnector" presStyleLbl="node4" presStyleIdx="42" presStyleCnt="64"/>
      <dgm:spPr/>
    </dgm:pt>
    <dgm:pt modelId="{0CDADEA9-1750-4278-A01D-BE2584AA88B5}" type="pres">
      <dgm:prSet presAssocID="{5008FE59-1BFA-4EC7-910F-5783FE1ACC32}" presName="hierChild4" presStyleCnt="0"/>
      <dgm:spPr/>
    </dgm:pt>
    <dgm:pt modelId="{BC5CDCFC-F642-4907-8FC2-77F047D1B57A}" type="pres">
      <dgm:prSet presAssocID="{5008FE59-1BFA-4EC7-910F-5783FE1ACC32}" presName="hierChild5" presStyleCnt="0"/>
      <dgm:spPr/>
    </dgm:pt>
    <dgm:pt modelId="{5EB9A1A9-3D24-436A-84F8-6D08A0EB9F89}" type="pres">
      <dgm:prSet presAssocID="{9262A3CD-5525-4C35-A71A-0F70E22E8784}" presName="hierChild5" presStyleCnt="0"/>
      <dgm:spPr/>
    </dgm:pt>
    <dgm:pt modelId="{1DD7F0E2-9710-40AD-ACA3-FFCA315BF5AE}" type="pres">
      <dgm:prSet presAssocID="{1DFE29E3-D427-469D-A7CE-FF4EE43F9502}" presName="hierChild5" presStyleCnt="0"/>
      <dgm:spPr/>
    </dgm:pt>
    <dgm:pt modelId="{A53E15BC-BC06-4057-BA4F-F0CFF805274A}" type="pres">
      <dgm:prSet presAssocID="{61A695EA-DF20-4C3C-B295-36EF6444A351}" presName="Name37" presStyleLbl="parChTrans1D2" presStyleIdx="10" presStyleCnt="15"/>
      <dgm:spPr/>
    </dgm:pt>
    <dgm:pt modelId="{B047FD90-C6D7-476C-A1C6-9B60475ADE68}" type="pres">
      <dgm:prSet presAssocID="{D9D11FEB-DC95-4F19-96AA-BF81C139918F}" presName="hierRoot2" presStyleCnt="0">
        <dgm:presLayoutVars>
          <dgm:hierBranch val="init"/>
        </dgm:presLayoutVars>
      </dgm:prSet>
      <dgm:spPr/>
    </dgm:pt>
    <dgm:pt modelId="{BE1A5117-D009-46DE-A967-06E2F1B7CA6A}" type="pres">
      <dgm:prSet presAssocID="{D9D11FEB-DC95-4F19-96AA-BF81C139918F}" presName="rootComposite" presStyleCnt="0"/>
      <dgm:spPr/>
    </dgm:pt>
    <dgm:pt modelId="{C8BFDA79-8F81-43FF-9B20-94A97BC32FA7}" type="pres">
      <dgm:prSet presAssocID="{D9D11FEB-DC95-4F19-96AA-BF81C139918F}" presName="rootText" presStyleLbl="node2" presStyleIdx="10" presStyleCnt="15">
        <dgm:presLayoutVars>
          <dgm:chPref val="3"/>
        </dgm:presLayoutVars>
      </dgm:prSet>
      <dgm:spPr/>
    </dgm:pt>
    <dgm:pt modelId="{9921DE3D-BBF6-487B-A8E3-DAF5C5AC420C}" type="pres">
      <dgm:prSet presAssocID="{D9D11FEB-DC95-4F19-96AA-BF81C139918F}" presName="rootConnector" presStyleLbl="node2" presStyleIdx="10" presStyleCnt="15"/>
      <dgm:spPr/>
    </dgm:pt>
    <dgm:pt modelId="{36E77A37-09A9-417B-835F-3F565C9BC51F}" type="pres">
      <dgm:prSet presAssocID="{D9D11FEB-DC95-4F19-96AA-BF81C139918F}" presName="hierChild4" presStyleCnt="0"/>
      <dgm:spPr/>
    </dgm:pt>
    <dgm:pt modelId="{39C245B3-0B33-4103-BB85-34D81311DF8E}" type="pres">
      <dgm:prSet presAssocID="{25CF2080-90EB-4769-967E-D8D8B25D0C0C}" presName="Name37" presStyleLbl="parChTrans1D3" presStyleIdx="12" presStyleCnt="21"/>
      <dgm:spPr/>
    </dgm:pt>
    <dgm:pt modelId="{3A4F997B-CEB9-48F2-AFEA-1884920AB1C0}" type="pres">
      <dgm:prSet presAssocID="{2FE10D8F-CABB-4F60-AD0B-BD2484A4E486}" presName="hierRoot2" presStyleCnt="0">
        <dgm:presLayoutVars>
          <dgm:hierBranch val="init"/>
        </dgm:presLayoutVars>
      </dgm:prSet>
      <dgm:spPr/>
    </dgm:pt>
    <dgm:pt modelId="{DDB00B00-7083-4A1B-845E-FEA6AA699AB9}" type="pres">
      <dgm:prSet presAssocID="{2FE10D8F-CABB-4F60-AD0B-BD2484A4E486}" presName="rootComposite" presStyleCnt="0"/>
      <dgm:spPr/>
    </dgm:pt>
    <dgm:pt modelId="{BE6B8152-C36E-4361-9E17-FC64DC318029}" type="pres">
      <dgm:prSet presAssocID="{2FE10D8F-CABB-4F60-AD0B-BD2484A4E486}" presName="rootText" presStyleLbl="node3" presStyleIdx="12" presStyleCnt="21">
        <dgm:presLayoutVars>
          <dgm:chPref val="3"/>
        </dgm:presLayoutVars>
      </dgm:prSet>
      <dgm:spPr/>
    </dgm:pt>
    <dgm:pt modelId="{E480C712-AE45-4672-B88E-A5DBFF5290F2}" type="pres">
      <dgm:prSet presAssocID="{2FE10D8F-CABB-4F60-AD0B-BD2484A4E486}" presName="rootConnector" presStyleLbl="node3" presStyleIdx="12" presStyleCnt="21"/>
      <dgm:spPr/>
    </dgm:pt>
    <dgm:pt modelId="{63E8E167-B5BF-4A40-BA76-BFA0B8685F13}" type="pres">
      <dgm:prSet presAssocID="{2FE10D8F-CABB-4F60-AD0B-BD2484A4E486}" presName="hierChild4" presStyleCnt="0"/>
      <dgm:spPr/>
    </dgm:pt>
    <dgm:pt modelId="{D3D8607D-A16E-4B4E-AA78-07FBC4D6070D}" type="pres">
      <dgm:prSet presAssocID="{D2E5D6BB-F207-41A4-B335-232A33BF9C97}" presName="Name37" presStyleLbl="parChTrans1D4" presStyleIdx="43" presStyleCnt="64"/>
      <dgm:spPr/>
    </dgm:pt>
    <dgm:pt modelId="{B0CB0FF3-31F4-4FC9-8FD4-9B32CA3D803B}" type="pres">
      <dgm:prSet presAssocID="{67ABC8E5-C07F-4833-97FF-68BE82B7D445}" presName="hierRoot2" presStyleCnt="0">
        <dgm:presLayoutVars>
          <dgm:hierBranch val="init"/>
        </dgm:presLayoutVars>
      </dgm:prSet>
      <dgm:spPr/>
    </dgm:pt>
    <dgm:pt modelId="{DAD722A7-0101-4D58-87E8-3B078AC849B2}" type="pres">
      <dgm:prSet presAssocID="{67ABC8E5-C07F-4833-97FF-68BE82B7D445}" presName="rootComposite" presStyleCnt="0"/>
      <dgm:spPr/>
    </dgm:pt>
    <dgm:pt modelId="{FE15618F-3960-4728-93C2-1ECEFAFF2534}" type="pres">
      <dgm:prSet presAssocID="{67ABC8E5-C07F-4833-97FF-68BE82B7D445}" presName="rootText" presStyleLbl="node4" presStyleIdx="43" presStyleCnt="64">
        <dgm:presLayoutVars>
          <dgm:chPref val="3"/>
        </dgm:presLayoutVars>
      </dgm:prSet>
      <dgm:spPr/>
    </dgm:pt>
    <dgm:pt modelId="{2D958292-24F4-4524-BEBB-52BFFAFD0BC5}" type="pres">
      <dgm:prSet presAssocID="{67ABC8E5-C07F-4833-97FF-68BE82B7D445}" presName="rootConnector" presStyleLbl="node4" presStyleIdx="43" presStyleCnt="64"/>
      <dgm:spPr/>
    </dgm:pt>
    <dgm:pt modelId="{18A3026D-E73A-4BCC-8A8C-424E364D03EC}" type="pres">
      <dgm:prSet presAssocID="{67ABC8E5-C07F-4833-97FF-68BE82B7D445}" presName="hierChild4" presStyleCnt="0"/>
      <dgm:spPr/>
    </dgm:pt>
    <dgm:pt modelId="{6C0581ED-A565-4EED-A04B-AD5F21305268}" type="pres">
      <dgm:prSet presAssocID="{67ABC8E5-C07F-4833-97FF-68BE82B7D445}" presName="hierChild5" presStyleCnt="0"/>
      <dgm:spPr/>
    </dgm:pt>
    <dgm:pt modelId="{4A78702A-05FE-4425-A81D-D54EA7D7307C}" type="pres">
      <dgm:prSet presAssocID="{60A11F6E-EE06-481B-A80D-071090FD3323}" presName="Name37" presStyleLbl="parChTrans1D4" presStyleIdx="44" presStyleCnt="64"/>
      <dgm:spPr/>
    </dgm:pt>
    <dgm:pt modelId="{19838E15-98C3-4FCA-A3B4-9EBE747711F0}" type="pres">
      <dgm:prSet presAssocID="{A7A0959B-F453-4796-84BE-EC5C843F3AAB}" presName="hierRoot2" presStyleCnt="0">
        <dgm:presLayoutVars>
          <dgm:hierBranch val="init"/>
        </dgm:presLayoutVars>
      </dgm:prSet>
      <dgm:spPr/>
    </dgm:pt>
    <dgm:pt modelId="{A460858E-3171-43D6-843F-6E7AC5EBA5A2}" type="pres">
      <dgm:prSet presAssocID="{A7A0959B-F453-4796-84BE-EC5C843F3AAB}" presName="rootComposite" presStyleCnt="0"/>
      <dgm:spPr/>
    </dgm:pt>
    <dgm:pt modelId="{6F25802C-BD5C-4C92-8B95-9F2D27CA9B68}" type="pres">
      <dgm:prSet presAssocID="{A7A0959B-F453-4796-84BE-EC5C843F3AAB}" presName="rootText" presStyleLbl="node4" presStyleIdx="44" presStyleCnt="64">
        <dgm:presLayoutVars>
          <dgm:chPref val="3"/>
        </dgm:presLayoutVars>
      </dgm:prSet>
      <dgm:spPr/>
    </dgm:pt>
    <dgm:pt modelId="{77380B76-85CA-4402-91E1-24CC445B7F4F}" type="pres">
      <dgm:prSet presAssocID="{A7A0959B-F453-4796-84BE-EC5C843F3AAB}" presName="rootConnector" presStyleLbl="node4" presStyleIdx="44" presStyleCnt="64"/>
      <dgm:spPr/>
    </dgm:pt>
    <dgm:pt modelId="{3A003343-2E5D-4718-B94B-96431AB5C6C2}" type="pres">
      <dgm:prSet presAssocID="{A7A0959B-F453-4796-84BE-EC5C843F3AAB}" presName="hierChild4" presStyleCnt="0"/>
      <dgm:spPr/>
    </dgm:pt>
    <dgm:pt modelId="{A02763B2-2FCC-4428-8C62-274A6411C490}" type="pres">
      <dgm:prSet presAssocID="{A7A0959B-F453-4796-84BE-EC5C843F3AAB}" presName="hierChild5" presStyleCnt="0"/>
      <dgm:spPr/>
    </dgm:pt>
    <dgm:pt modelId="{DDA92A2D-578B-4867-996E-89B7AF1F44A2}" type="pres">
      <dgm:prSet presAssocID="{8DEAFF14-7E42-4E82-AB93-C4B0FE0CFBBF}" presName="Name37" presStyleLbl="parChTrans1D4" presStyleIdx="45" presStyleCnt="64"/>
      <dgm:spPr/>
    </dgm:pt>
    <dgm:pt modelId="{1F2C0A3F-EA83-4DDD-A5FF-80F0A3655EEA}" type="pres">
      <dgm:prSet presAssocID="{26CE38E3-4420-4CD7-A76C-12B64AD27791}" presName="hierRoot2" presStyleCnt="0">
        <dgm:presLayoutVars>
          <dgm:hierBranch val="init"/>
        </dgm:presLayoutVars>
      </dgm:prSet>
      <dgm:spPr/>
    </dgm:pt>
    <dgm:pt modelId="{A75BE37C-0B72-4BE6-9EFF-43ECC2999F6F}" type="pres">
      <dgm:prSet presAssocID="{26CE38E3-4420-4CD7-A76C-12B64AD27791}" presName="rootComposite" presStyleCnt="0"/>
      <dgm:spPr/>
    </dgm:pt>
    <dgm:pt modelId="{5FA2CA02-294B-40BD-BCB6-371AD9F54CE7}" type="pres">
      <dgm:prSet presAssocID="{26CE38E3-4420-4CD7-A76C-12B64AD27791}" presName="rootText" presStyleLbl="node4" presStyleIdx="45" presStyleCnt="64">
        <dgm:presLayoutVars>
          <dgm:chPref val="3"/>
        </dgm:presLayoutVars>
      </dgm:prSet>
      <dgm:spPr/>
    </dgm:pt>
    <dgm:pt modelId="{A4E410DC-A8D9-4570-86A1-06B6D04A2963}" type="pres">
      <dgm:prSet presAssocID="{26CE38E3-4420-4CD7-A76C-12B64AD27791}" presName="rootConnector" presStyleLbl="node4" presStyleIdx="45" presStyleCnt="64"/>
      <dgm:spPr/>
    </dgm:pt>
    <dgm:pt modelId="{9F811316-1775-4FBE-BB67-AF10B882209E}" type="pres">
      <dgm:prSet presAssocID="{26CE38E3-4420-4CD7-A76C-12B64AD27791}" presName="hierChild4" presStyleCnt="0"/>
      <dgm:spPr/>
    </dgm:pt>
    <dgm:pt modelId="{B77D990E-54FB-43A0-91F4-664FA0B66426}" type="pres">
      <dgm:prSet presAssocID="{26CE38E3-4420-4CD7-A76C-12B64AD27791}" presName="hierChild5" presStyleCnt="0"/>
      <dgm:spPr/>
    </dgm:pt>
    <dgm:pt modelId="{202515F0-5B2D-4E84-8BE7-88075144B8A3}" type="pres">
      <dgm:prSet presAssocID="{419767E1-2C83-46B6-BB48-685FBE1D2B5E}" presName="Name37" presStyleLbl="parChTrans1D4" presStyleIdx="46" presStyleCnt="64"/>
      <dgm:spPr/>
    </dgm:pt>
    <dgm:pt modelId="{9B0324C3-5435-4E4D-8295-33AA39907B9C}" type="pres">
      <dgm:prSet presAssocID="{5AF9382C-1F09-416A-9BA5-347592D371D3}" presName="hierRoot2" presStyleCnt="0">
        <dgm:presLayoutVars>
          <dgm:hierBranch val="init"/>
        </dgm:presLayoutVars>
      </dgm:prSet>
      <dgm:spPr/>
    </dgm:pt>
    <dgm:pt modelId="{9E8B95A5-1245-4F02-9178-BFBE7215226C}" type="pres">
      <dgm:prSet presAssocID="{5AF9382C-1F09-416A-9BA5-347592D371D3}" presName="rootComposite" presStyleCnt="0"/>
      <dgm:spPr/>
    </dgm:pt>
    <dgm:pt modelId="{E5C32625-22D1-4212-8105-F7E7B10A87B4}" type="pres">
      <dgm:prSet presAssocID="{5AF9382C-1F09-416A-9BA5-347592D371D3}" presName="rootText" presStyleLbl="node4" presStyleIdx="46" presStyleCnt="64">
        <dgm:presLayoutVars>
          <dgm:chPref val="3"/>
        </dgm:presLayoutVars>
      </dgm:prSet>
      <dgm:spPr/>
    </dgm:pt>
    <dgm:pt modelId="{D7CDC642-1793-47DB-918D-784A993F51CB}" type="pres">
      <dgm:prSet presAssocID="{5AF9382C-1F09-416A-9BA5-347592D371D3}" presName="rootConnector" presStyleLbl="node4" presStyleIdx="46" presStyleCnt="64"/>
      <dgm:spPr/>
    </dgm:pt>
    <dgm:pt modelId="{333F53D6-EDA8-451E-8009-27AFEBB7EC89}" type="pres">
      <dgm:prSet presAssocID="{5AF9382C-1F09-416A-9BA5-347592D371D3}" presName="hierChild4" presStyleCnt="0"/>
      <dgm:spPr/>
    </dgm:pt>
    <dgm:pt modelId="{AD77B3E8-4A24-4010-8A6D-5109625E9874}" type="pres">
      <dgm:prSet presAssocID="{5AF9382C-1F09-416A-9BA5-347592D371D3}" presName="hierChild5" presStyleCnt="0"/>
      <dgm:spPr/>
    </dgm:pt>
    <dgm:pt modelId="{2CAD49E6-B195-4ED5-BEFD-66BFEA2F4C44}" type="pres">
      <dgm:prSet presAssocID="{2FE10D8F-CABB-4F60-AD0B-BD2484A4E486}" presName="hierChild5" presStyleCnt="0"/>
      <dgm:spPr/>
    </dgm:pt>
    <dgm:pt modelId="{DB67C419-A6C5-4E49-B9C5-99C577AB2FF1}" type="pres">
      <dgm:prSet presAssocID="{D9D11FEB-DC95-4F19-96AA-BF81C139918F}" presName="hierChild5" presStyleCnt="0"/>
      <dgm:spPr/>
    </dgm:pt>
    <dgm:pt modelId="{09CF48CE-3A6E-4C5D-81F0-607E935D25B3}" type="pres">
      <dgm:prSet presAssocID="{5B2EFCAA-B0EA-46E7-AD09-69B87876B544}" presName="Name37" presStyleLbl="parChTrans1D2" presStyleIdx="11" presStyleCnt="15"/>
      <dgm:spPr/>
    </dgm:pt>
    <dgm:pt modelId="{BACFF38F-38E6-41CD-B2FD-93F782609631}" type="pres">
      <dgm:prSet presAssocID="{34ADEDC4-AFC6-4BC3-845B-E5E81A0A9244}" presName="hierRoot2" presStyleCnt="0">
        <dgm:presLayoutVars>
          <dgm:hierBranch val="init"/>
        </dgm:presLayoutVars>
      </dgm:prSet>
      <dgm:spPr/>
    </dgm:pt>
    <dgm:pt modelId="{048ED4BA-06B3-40B6-B5B5-76D191209953}" type="pres">
      <dgm:prSet presAssocID="{34ADEDC4-AFC6-4BC3-845B-E5E81A0A9244}" presName="rootComposite" presStyleCnt="0"/>
      <dgm:spPr/>
    </dgm:pt>
    <dgm:pt modelId="{CD68C320-EEC2-4A3F-B662-6E7BA46315E5}" type="pres">
      <dgm:prSet presAssocID="{34ADEDC4-AFC6-4BC3-845B-E5E81A0A9244}" presName="rootText" presStyleLbl="node2" presStyleIdx="11" presStyleCnt="15">
        <dgm:presLayoutVars>
          <dgm:chPref val="3"/>
        </dgm:presLayoutVars>
      </dgm:prSet>
      <dgm:spPr/>
    </dgm:pt>
    <dgm:pt modelId="{52BD0769-4E10-48F0-B4DB-A6BBA6FBC8FB}" type="pres">
      <dgm:prSet presAssocID="{34ADEDC4-AFC6-4BC3-845B-E5E81A0A9244}" presName="rootConnector" presStyleLbl="node2" presStyleIdx="11" presStyleCnt="15"/>
      <dgm:spPr/>
    </dgm:pt>
    <dgm:pt modelId="{AD01094D-3382-4D55-96F1-5E42F3A172F4}" type="pres">
      <dgm:prSet presAssocID="{34ADEDC4-AFC6-4BC3-845B-E5E81A0A9244}" presName="hierChild4" presStyleCnt="0"/>
      <dgm:spPr/>
    </dgm:pt>
    <dgm:pt modelId="{CC2B06D3-BB58-4FE1-BD3C-6FD82CF0F3DF}" type="pres">
      <dgm:prSet presAssocID="{A7FE7221-4244-4019-BD5F-0C9B502C8FA8}" presName="Name37" presStyleLbl="parChTrans1D3" presStyleIdx="13" presStyleCnt="21"/>
      <dgm:spPr/>
    </dgm:pt>
    <dgm:pt modelId="{947B920E-BC8B-423B-81BD-111EFAFCC413}" type="pres">
      <dgm:prSet presAssocID="{5547838B-15B4-4759-B977-22211FD60870}" presName="hierRoot2" presStyleCnt="0">
        <dgm:presLayoutVars>
          <dgm:hierBranch val="init"/>
        </dgm:presLayoutVars>
      </dgm:prSet>
      <dgm:spPr/>
    </dgm:pt>
    <dgm:pt modelId="{A371612C-89BE-4B1D-8D9B-42A504E41143}" type="pres">
      <dgm:prSet presAssocID="{5547838B-15B4-4759-B977-22211FD60870}" presName="rootComposite" presStyleCnt="0"/>
      <dgm:spPr/>
    </dgm:pt>
    <dgm:pt modelId="{DDB4CACD-CC9C-43B6-8FF6-AEEB5DAF765B}" type="pres">
      <dgm:prSet presAssocID="{5547838B-15B4-4759-B977-22211FD60870}" presName="rootText" presStyleLbl="node3" presStyleIdx="13" presStyleCnt="21">
        <dgm:presLayoutVars>
          <dgm:chPref val="3"/>
        </dgm:presLayoutVars>
      </dgm:prSet>
      <dgm:spPr/>
    </dgm:pt>
    <dgm:pt modelId="{01949514-AAC6-4AF0-B1EC-DEB215972317}" type="pres">
      <dgm:prSet presAssocID="{5547838B-15B4-4759-B977-22211FD60870}" presName="rootConnector" presStyleLbl="node3" presStyleIdx="13" presStyleCnt="21"/>
      <dgm:spPr/>
    </dgm:pt>
    <dgm:pt modelId="{21E104CD-EC7F-4FE5-84CD-46885C90F860}" type="pres">
      <dgm:prSet presAssocID="{5547838B-15B4-4759-B977-22211FD60870}" presName="hierChild4" presStyleCnt="0"/>
      <dgm:spPr/>
    </dgm:pt>
    <dgm:pt modelId="{3426842C-CE07-4B29-AA20-15F4FD906E6C}" type="pres">
      <dgm:prSet presAssocID="{FB023F22-534B-4FB3-ADBF-DB3C3090F08B}" presName="Name37" presStyleLbl="parChTrans1D4" presStyleIdx="47" presStyleCnt="64"/>
      <dgm:spPr/>
    </dgm:pt>
    <dgm:pt modelId="{63DC2E61-F916-465E-AEE6-7DA0AA95A3E5}" type="pres">
      <dgm:prSet presAssocID="{91BB57EA-83AD-440D-9C8A-8C0CE30833B8}" presName="hierRoot2" presStyleCnt="0">
        <dgm:presLayoutVars>
          <dgm:hierBranch val="init"/>
        </dgm:presLayoutVars>
      </dgm:prSet>
      <dgm:spPr/>
    </dgm:pt>
    <dgm:pt modelId="{6FE0DE1E-C7DB-4EF5-92E3-C458F57256F7}" type="pres">
      <dgm:prSet presAssocID="{91BB57EA-83AD-440D-9C8A-8C0CE30833B8}" presName="rootComposite" presStyleCnt="0"/>
      <dgm:spPr/>
    </dgm:pt>
    <dgm:pt modelId="{1A278716-55F8-45B6-AD3A-8E08C8B4B52C}" type="pres">
      <dgm:prSet presAssocID="{91BB57EA-83AD-440D-9C8A-8C0CE30833B8}" presName="rootText" presStyleLbl="node4" presStyleIdx="47" presStyleCnt="64">
        <dgm:presLayoutVars>
          <dgm:chPref val="3"/>
        </dgm:presLayoutVars>
      </dgm:prSet>
      <dgm:spPr/>
    </dgm:pt>
    <dgm:pt modelId="{3B0947B1-5E36-49C0-A951-9D0B74C6CDCB}" type="pres">
      <dgm:prSet presAssocID="{91BB57EA-83AD-440D-9C8A-8C0CE30833B8}" presName="rootConnector" presStyleLbl="node4" presStyleIdx="47" presStyleCnt="64"/>
      <dgm:spPr/>
    </dgm:pt>
    <dgm:pt modelId="{D8BDB1C4-55CC-4C5A-B379-AB85953B5F69}" type="pres">
      <dgm:prSet presAssocID="{91BB57EA-83AD-440D-9C8A-8C0CE30833B8}" presName="hierChild4" presStyleCnt="0"/>
      <dgm:spPr/>
    </dgm:pt>
    <dgm:pt modelId="{FAEB915E-0D7C-4751-A0BB-93DDA9937F94}" type="pres">
      <dgm:prSet presAssocID="{91BB57EA-83AD-440D-9C8A-8C0CE30833B8}" presName="hierChild5" presStyleCnt="0"/>
      <dgm:spPr/>
    </dgm:pt>
    <dgm:pt modelId="{DD4529BC-3CCE-404F-B795-6A1574360AD9}" type="pres">
      <dgm:prSet presAssocID="{1BECB0A3-0AD9-44B9-A22B-169078CB7E48}" presName="Name37" presStyleLbl="parChTrans1D4" presStyleIdx="48" presStyleCnt="64"/>
      <dgm:spPr/>
    </dgm:pt>
    <dgm:pt modelId="{75BA2BF8-2AD4-4573-8AAA-01291490B1DB}" type="pres">
      <dgm:prSet presAssocID="{CAF213ED-AF0C-42B1-A65F-13A10C941D15}" presName="hierRoot2" presStyleCnt="0">
        <dgm:presLayoutVars>
          <dgm:hierBranch val="init"/>
        </dgm:presLayoutVars>
      </dgm:prSet>
      <dgm:spPr/>
    </dgm:pt>
    <dgm:pt modelId="{B0EB87F4-BC1D-42EA-AFF8-B0149A24BCE0}" type="pres">
      <dgm:prSet presAssocID="{CAF213ED-AF0C-42B1-A65F-13A10C941D15}" presName="rootComposite" presStyleCnt="0"/>
      <dgm:spPr/>
    </dgm:pt>
    <dgm:pt modelId="{C3953F1A-B97E-4584-B76E-856848C0CBA8}" type="pres">
      <dgm:prSet presAssocID="{CAF213ED-AF0C-42B1-A65F-13A10C941D15}" presName="rootText" presStyleLbl="node4" presStyleIdx="48" presStyleCnt="64">
        <dgm:presLayoutVars>
          <dgm:chPref val="3"/>
        </dgm:presLayoutVars>
      </dgm:prSet>
      <dgm:spPr/>
    </dgm:pt>
    <dgm:pt modelId="{489B030B-6ACC-4288-BC40-367B56A034A0}" type="pres">
      <dgm:prSet presAssocID="{CAF213ED-AF0C-42B1-A65F-13A10C941D15}" presName="rootConnector" presStyleLbl="node4" presStyleIdx="48" presStyleCnt="64"/>
      <dgm:spPr/>
    </dgm:pt>
    <dgm:pt modelId="{6244A0E1-E74D-42AB-B3C1-B20AF545FCC3}" type="pres">
      <dgm:prSet presAssocID="{CAF213ED-AF0C-42B1-A65F-13A10C941D15}" presName="hierChild4" presStyleCnt="0"/>
      <dgm:spPr/>
    </dgm:pt>
    <dgm:pt modelId="{02C71EBA-BC2E-47CA-8251-747DF9FAF101}" type="pres">
      <dgm:prSet presAssocID="{CAF213ED-AF0C-42B1-A65F-13A10C941D15}" presName="hierChild5" presStyleCnt="0"/>
      <dgm:spPr/>
    </dgm:pt>
    <dgm:pt modelId="{536AADF4-7C53-4238-9F33-7069177A01F0}" type="pres">
      <dgm:prSet presAssocID="{04339F1D-0034-492F-AC98-55C2CDC8D7F3}" presName="Name37" presStyleLbl="parChTrans1D4" presStyleIdx="49" presStyleCnt="64"/>
      <dgm:spPr/>
    </dgm:pt>
    <dgm:pt modelId="{2271D14E-69F4-439B-868B-E14CA2BF614B}" type="pres">
      <dgm:prSet presAssocID="{F1E7E0C8-654E-42A1-A058-46D44E5B488A}" presName="hierRoot2" presStyleCnt="0">
        <dgm:presLayoutVars>
          <dgm:hierBranch val="init"/>
        </dgm:presLayoutVars>
      </dgm:prSet>
      <dgm:spPr/>
    </dgm:pt>
    <dgm:pt modelId="{19AF7416-F089-45A5-A268-13754AA7E357}" type="pres">
      <dgm:prSet presAssocID="{F1E7E0C8-654E-42A1-A058-46D44E5B488A}" presName="rootComposite" presStyleCnt="0"/>
      <dgm:spPr/>
    </dgm:pt>
    <dgm:pt modelId="{08AC7964-5EAB-42EC-8D7A-07FD81A69F86}" type="pres">
      <dgm:prSet presAssocID="{F1E7E0C8-654E-42A1-A058-46D44E5B488A}" presName="rootText" presStyleLbl="node4" presStyleIdx="49" presStyleCnt="64">
        <dgm:presLayoutVars>
          <dgm:chPref val="3"/>
        </dgm:presLayoutVars>
      </dgm:prSet>
      <dgm:spPr/>
    </dgm:pt>
    <dgm:pt modelId="{C5B82E41-9C73-4E58-B0F9-757C03E011B0}" type="pres">
      <dgm:prSet presAssocID="{F1E7E0C8-654E-42A1-A058-46D44E5B488A}" presName="rootConnector" presStyleLbl="node4" presStyleIdx="49" presStyleCnt="64"/>
      <dgm:spPr/>
    </dgm:pt>
    <dgm:pt modelId="{76337B25-02F5-43F8-B09E-9775A434DFBC}" type="pres">
      <dgm:prSet presAssocID="{F1E7E0C8-654E-42A1-A058-46D44E5B488A}" presName="hierChild4" presStyleCnt="0"/>
      <dgm:spPr/>
    </dgm:pt>
    <dgm:pt modelId="{554BC6B8-82D2-497A-971C-D047D7C7D6D9}" type="pres">
      <dgm:prSet presAssocID="{F1E7E0C8-654E-42A1-A058-46D44E5B488A}" presName="hierChild5" presStyleCnt="0"/>
      <dgm:spPr/>
    </dgm:pt>
    <dgm:pt modelId="{4E565A90-A4D3-473D-9D6B-48A75315D58A}" type="pres">
      <dgm:prSet presAssocID="{5547838B-15B4-4759-B977-22211FD60870}" presName="hierChild5" presStyleCnt="0"/>
      <dgm:spPr/>
    </dgm:pt>
    <dgm:pt modelId="{DD07D6E3-B1DD-485D-92B9-FF663F66D42F}" type="pres">
      <dgm:prSet presAssocID="{E73BE456-03CD-454C-B48E-26D06DB7C694}" presName="Name37" presStyleLbl="parChTrans1D3" presStyleIdx="14" presStyleCnt="21"/>
      <dgm:spPr/>
    </dgm:pt>
    <dgm:pt modelId="{C63B4C27-D26C-42E8-B73B-D7DBAD878ED4}" type="pres">
      <dgm:prSet presAssocID="{73609A85-D294-4733-BAB9-61C2BAF9FCC6}" presName="hierRoot2" presStyleCnt="0">
        <dgm:presLayoutVars>
          <dgm:hierBranch val="init"/>
        </dgm:presLayoutVars>
      </dgm:prSet>
      <dgm:spPr/>
    </dgm:pt>
    <dgm:pt modelId="{D78F411A-393E-4EE0-8D74-59EAC6EF39F8}" type="pres">
      <dgm:prSet presAssocID="{73609A85-D294-4733-BAB9-61C2BAF9FCC6}" presName="rootComposite" presStyleCnt="0"/>
      <dgm:spPr/>
    </dgm:pt>
    <dgm:pt modelId="{7998F0A3-6180-4F24-BCDE-DA928821AFD1}" type="pres">
      <dgm:prSet presAssocID="{73609A85-D294-4733-BAB9-61C2BAF9FCC6}" presName="rootText" presStyleLbl="node3" presStyleIdx="14" presStyleCnt="21">
        <dgm:presLayoutVars>
          <dgm:chPref val="3"/>
        </dgm:presLayoutVars>
      </dgm:prSet>
      <dgm:spPr/>
    </dgm:pt>
    <dgm:pt modelId="{1D3B4870-0150-46D9-B33B-2D72784A3A2B}" type="pres">
      <dgm:prSet presAssocID="{73609A85-D294-4733-BAB9-61C2BAF9FCC6}" presName="rootConnector" presStyleLbl="node3" presStyleIdx="14" presStyleCnt="21"/>
      <dgm:spPr/>
    </dgm:pt>
    <dgm:pt modelId="{C6E90896-14E5-4175-9036-40FED05E5BD8}" type="pres">
      <dgm:prSet presAssocID="{73609A85-D294-4733-BAB9-61C2BAF9FCC6}" presName="hierChild4" presStyleCnt="0"/>
      <dgm:spPr/>
    </dgm:pt>
    <dgm:pt modelId="{B989CEAF-7799-44C7-9F03-90D39DC92E18}" type="pres">
      <dgm:prSet presAssocID="{D16497B4-5730-4E3D-B143-68CC224A2E4E}" presName="Name37" presStyleLbl="parChTrans1D4" presStyleIdx="50" presStyleCnt="64"/>
      <dgm:spPr/>
    </dgm:pt>
    <dgm:pt modelId="{FE8D64B1-0695-4941-B1B9-C5F64C309F31}" type="pres">
      <dgm:prSet presAssocID="{F330FE58-6769-4D96-944D-6C17731D1C53}" presName="hierRoot2" presStyleCnt="0">
        <dgm:presLayoutVars>
          <dgm:hierBranch val="init"/>
        </dgm:presLayoutVars>
      </dgm:prSet>
      <dgm:spPr/>
    </dgm:pt>
    <dgm:pt modelId="{06F38A8F-8D96-47AC-AC92-C5E290F02182}" type="pres">
      <dgm:prSet presAssocID="{F330FE58-6769-4D96-944D-6C17731D1C53}" presName="rootComposite" presStyleCnt="0"/>
      <dgm:spPr/>
    </dgm:pt>
    <dgm:pt modelId="{A23B232E-526B-4FE8-841A-2F1E65A81AB4}" type="pres">
      <dgm:prSet presAssocID="{F330FE58-6769-4D96-944D-6C17731D1C53}" presName="rootText" presStyleLbl="node4" presStyleIdx="50" presStyleCnt="64">
        <dgm:presLayoutVars>
          <dgm:chPref val="3"/>
        </dgm:presLayoutVars>
      </dgm:prSet>
      <dgm:spPr/>
    </dgm:pt>
    <dgm:pt modelId="{02AA3AD7-80E3-4ADB-B734-A5F6E193A1EF}" type="pres">
      <dgm:prSet presAssocID="{F330FE58-6769-4D96-944D-6C17731D1C53}" presName="rootConnector" presStyleLbl="node4" presStyleIdx="50" presStyleCnt="64"/>
      <dgm:spPr/>
    </dgm:pt>
    <dgm:pt modelId="{2108E4FA-8E7A-403E-BBAD-726698EA437C}" type="pres">
      <dgm:prSet presAssocID="{F330FE58-6769-4D96-944D-6C17731D1C53}" presName="hierChild4" presStyleCnt="0"/>
      <dgm:spPr/>
    </dgm:pt>
    <dgm:pt modelId="{AC7C4774-C033-4682-8AB7-DCE1E9329B6C}" type="pres">
      <dgm:prSet presAssocID="{F330FE58-6769-4D96-944D-6C17731D1C53}" presName="hierChild5" presStyleCnt="0"/>
      <dgm:spPr/>
    </dgm:pt>
    <dgm:pt modelId="{AAE8AE1A-6A9D-40EA-978C-E3FA9707E944}" type="pres">
      <dgm:prSet presAssocID="{D2843C8D-F5B7-4632-8577-3086B6313360}" presName="Name37" presStyleLbl="parChTrans1D4" presStyleIdx="51" presStyleCnt="64"/>
      <dgm:spPr/>
    </dgm:pt>
    <dgm:pt modelId="{783F34CE-D40C-4FFB-83A3-19FF76FDC65D}" type="pres">
      <dgm:prSet presAssocID="{5DF285F4-6836-47CC-AF81-DA9E9A6236F7}" presName="hierRoot2" presStyleCnt="0">
        <dgm:presLayoutVars>
          <dgm:hierBranch val="init"/>
        </dgm:presLayoutVars>
      </dgm:prSet>
      <dgm:spPr/>
    </dgm:pt>
    <dgm:pt modelId="{FE504C1F-3EFB-4DE7-99B0-2A298E36395B}" type="pres">
      <dgm:prSet presAssocID="{5DF285F4-6836-47CC-AF81-DA9E9A6236F7}" presName="rootComposite" presStyleCnt="0"/>
      <dgm:spPr/>
    </dgm:pt>
    <dgm:pt modelId="{025E8C40-1C26-48F3-9455-71396702E594}" type="pres">
      <dgm:prSet presAssocID="{5DF285F4-6836-47CC-AF81-DA9E9A6236F7}" presName="rootText" presStyleLbl="node4" presStyleIdx="51" presStyleCnt="64">
        <dgm:presLayoutVars>
          <dgm:chPref val="3"/>
        </dgm:presLayoutVars>
      </dgm:prSet>
      <dgm:spPr/>
    </dgm:pt>
    <dgm:pt modelId="{4E28EC3C-7E03-454F-AC40-8C2EC21CC665}" type="pres">
      <dgm:prSet presAssocID="{5DF285F4-6836-47CC-AF81-DA9E9A6236F7}" presName="rootConnector" presStyleLbl="node4" presStyleIdx="51" presStyleCnt="64"/>
      <dgm:spPr/>
    </dgm:pt>
    <dgm:pt modelId="{CA9D4D01-5576-495A-A9D6-0E5435B65EB5}" type="pres">
      <dgm:prSet presAssocID="{5DF285F4-6836-47CC-AF81-DA9E9A6236F7}" presName="hierChild4" presStyleCnt="0"/>
      <dgm:spPr/>
    </dgm:pt>
    <dgm:pt modelId="{708B6CBD-5FCE-452B-9651-B72FD3E7F404}" type="pres">
      <dgm:prSet presAssocID="{5DF285F4-6836-47CC-AF81-DA9E9A6236F7}" presName="hierChild5" presStyleCnt="0"/>
      <dgm:spPr/>
    </dgm:pt>
    <dgm:pt modelId="{1A89A426-413F-44A0-9E37-E90658BD2B8C}" type="pres">
      <dgm:prSet presAssocID="{73609A85-D294-4733-BAB9-61C2BAF9FCC6}" presName="hierChild5" presStyleCnt="0"/>
      <dgm:spPr/>
    </dgm:pt>
    <dgm:pt modelId="{4F294D83-A931-4DBE-8A64-2F89FCB3F4F0}" type="pres">
      <dgm:prSet presAssocID="{0AC230A0-B37F-4EF9-892C-732EEE90E5FD}" presName="Name37" presStyleLbl="parChTrans1D3" presStyleIdx="15" presStyleCnt="21"/>
      <dgm:spPr/>
    </dgm:pt>
    <dgm:pt modelId="{B249676A-A6DE-4404-AFE3-5E784CD026E1}" type="pres">
      <dgm:prSet presAssocID="{B35DAF7D-3F42-4985-B0D3-B68696678A27}" presName="hierRoot2" presStyleCnt="0">
        <dgm:presLayoutVars>
          <dgm:hierBranch val="init"/>
        </dgm:presLayoutVars>
      </dgm:prSet>
      <dgm:spPr/>
    </dgm:pt>
    <dgm:pt modelId="{A33C5A1D-FE79-45CA-BA28-BF9808A81294}" type="pres">
      <dgm:prSet presAssocID="{B35DAF7D-3F42-4985-B0D3-B68696678A27}" presName="rootComposite" presStyleCnt="0"/>
      <dgm:spPr/>
    </dgm:pt>
    <dgm:pt modelId="{D472883C-A516-413F-AC32-7E12D9F4EB79}" type="pres">
      <dgm:prSet presAssocID="{B35DAF7D-3F42-4985-B0D3-B68696678A27}" presName="rootText" presStyleLbl="node3" presStyleIdx="15" presStyleCnt="21">
        <dgm:presLayoutVars>
          <dgm:chPref val="3"/>
        </dgm:presLayoutVars>
      </dgm:prSet>
      <dgm:spPr/>
    </dgm:pt>
    <dgm:pt modelId="{EDC385C3-AAE4-418F-90DE-03BACD4264CB}" type="pres">
      <dgm:prSet presAssocID="{B35DAF7D-3F42-4985-B0D3-B68696678A27}" presName="rootConnector" presStyleLbl="node3" presStyleIdx="15" presStyleCnt="21"/>
      <dgm:spPr/>
    </dgm:pt>
    <dgm:pt modelId="{A1274B5D-1D50-45F9-ADE1-9648AE616B1B}" type="pres">
      <dgm:prSet presAssocID="{B35DAF7D-3F42-4985-B0D3-B68696678A27}" presName="hierChild4" presStyleCnt="0"/>
      <dgm:spPr/>
    </dgm:pt>
    <dgm:pt modelId="{B892AFF2-7956-4A6D-8271-93EE0E8BB386}" type="pres">
      <dgm:prSet presAssocID="{B35DAF7D-3F42-4985-B0D3-B68696678A27}" presName="hierChild5" presStyleCnt="0"/>
      <dgm:spPr/>
    </dgm:pt>
    <dgm:pt modelId="{6DB51AE7-F96A-44D2-899F-70FF0B16084B}" type="pres">
      <dgm:prSet presAssocID="{7E4928F9-552B-497B-B27F-EA71630B378A}" presName="Name37" presStyleLbl="parChTrans1D3" presStyleIdx="16" presStyleCnt="21"/>
      <dgm:spPr/>
    </dgm:pt>
    <dgm:pt modelId="{ED69CB3F-089D-4A75-A572-DDA47124651E}" type="pres">
      <dgm:prSet presAssocID="{04A9EBD1-89C9-4580-9C41-8CD999DA29C0}" presName="hierRoot2" presStyleCnt="0">
        <dgm:presLayoutVars>
          <dgm:hierBranch val="init"/>
        </dgm:presLayoutVars>
      </dgm:prSet>
      <dgm:spPr/>
    </dgm:pt>
    <dgm:pt modelId="{FE1370F5-0EDB-4303-BD00-A0FE4061576D}" type="pres">
      <dgm:prSet presAssocID="{04A9EBD1-89C9-4580-9C41-8CD999DA29C0}" presName="rootComposite" presStyleCnt="0"/>
      <dgm:spPr/>
    </dgm:pt>
    <dgm:pt modelId="{A3189A5A-B58C-4AE8-A2F9-E5F1F7456B45}" type="pres">
      <dgm:prSet presAssocID="{04A9EBD1-89C9-4580-9C41-8CD999DA29C0}" presName="rootText" presStyleLbl="node3" presStyleIdx="16" presStyleCnt="21">
        <dgm:presLayoutVars>
          <dgm:chPref val="3"/>
        </dgm:presLayoutVars>
      </dgm:prSet>
      <dgm:spPr/>
    </dgm:pt>
    <dgm:pt modelId="{31707C89-52AE-45F9-8853-477ACA01D0F3}" type="pres">
      <dgm:prSet presAssocID="{04A9EBD1-89C9-4580-9C41-8CD999DA29C0}" presName="rootConnector" presStyleLbl="node3" presStyleIdx="16" presStyleCnt="21"/>
      <dgm:spPr/>
    </dgm:pt>
    <dgm:pt modelId="{84E65861-6DAF-4934-871A-698288FA7A75}" type="pres">
      <dgm:prSet presAssocID="{04A9EBD1-89C9-4580-9C41-8CD999DA29C0}" presName="hierChild4" presStyleCnt="0"/>
      <dgm:spPr/>
    </dgm:pt>
    <dgm:pt modelId="{82CACEA7-1318-454C-9A2A-F4E062E55026}" type="pres">
      <dgm:prSet presAssocID="{17F41B2D-499B-4D59-B8C4-FF483A635973}" presName="Name37" presStyleLbl="parChTrans1D4" presStyleIdx="52" presStyleCnt="64"/>
      <dgm:spPr/>
    </dgm:pt>
    <dgm:pt modelId="{26CA1BE1-625E-4B9E-9247-28056675F6D3}" type="pres">
      <dgm:prSet presAssocID="{5727B158-0598-4C62-97D1-BB40F9EA3A0A}" presName="hierRoot2" presStyleCnt="0">
        <dgm:presLayoutVars>
          <dgm:hierBranch val="init"/>
        </dgm:presLayoutVars>
      </dgm:prSet>
      <dgm:spPr/>
    </dgm:pt>
    <dgm:pt modelId="{50C8362E-CE24-4FAF-94E3-FD4108131D37}" type="pres">
      <dgm:prSet presAssocID="{5727B158-0598-4C62-97D1-BB40F9EA3A0A}" presName="rootComposite" presStyleCnt="0"/>
      <dgm:spPr/>
    </dgm:pt>
    <dgm:pt modelId="{B268C9B3-8BCB-4C7A-8927-7B6480D4FA4D}" type="pres">
      <dgm:prSet presAssocID="{5727B158-0598-4C62-97D1-BB40F9EA3A0A}" presName="rootText" presStyleLbl="node4" presStyleIdx="52" presStyleCnt="64">
        <dgm:presLayoutVars>
          <dgm:chPref val="3"/>
        </dgm:presLayoutVars>
      </dgm:prSet>
      <dgm:spPr/>
    </dgm:pt>
    <dgm:pt modelId="{0D4690E9-152F-43AD-A831-B639DEF3A6BD}" type="pres">
      <dgm:prSet presAssocID="{5727B158-0598-4C62-97D1-BB40F9EA3A0A}" presName="rootConnector" presStyleLbl="node4" presStyleIdx="52" presStyleCnt="64"/>
      <dgm:spPr/>
    </dgm:pt>
    <dgm:pt modelId="{4D6FCB5C-C98A-4D18-8780-76513D986CDA}" type="pres">
      <dgm:prSet presAssocID="{5727B158-0598-4C62-97D1-BB40F9EA3A0A}" presName="hierChild4" presStyleCnt="0"/>
      <dgm:spPr/>
    </dgm:pt>
    <dgm:pt modelId="{4C30D6E5-0692-4589-979A-3046A9AC9523}" type="pres">
      <dgm:prSet presAssocID="{5727B158-0598-4C62-97D1-BB40F9EA3A0A}" presName="hierChild5" presStyleCnt="0"/>
      <dgm:spPr/>
    </dgm:pt>
    <dgm:pt modelId="{B28E127B-F273-4D47-963D-7EBB32BB626E}" type="pres">
      <dgm:prSet presAssocID="{D58DB2F4-C7BB-45E3-B6BD-D3E9F76A31ED}" presName="Name37" presStyleLbl="parChTrans1D4" presStyleIdx="53" presStyleCnt="64"/>
      <dgm:spPr/>
    </dgm:pt>
    <dgm:pt modelId="{0D0C157B-82CB-4CA9-B2AC-9B31CCCF9EC3}" type="pres">
      <dgm:prSet presAssocID="{A901F8AD-07AE-421B-A20F-69E98B238F8A}" presName="hierRoot2" presStyleCnt="0">
        <dgm:presLayoutVars>
          <dgm:hierBranch val="init"/>
        </dgm:presLayoutVars>
      </dgm:prSet>
      <dgm:spPr/>
    </dgm:pt>
    <dgm:pt modelId="{183F4BE2-D908-4B94-B68F-F7D04BE0F37A}" type="pres">
      <dgm:prSet presAssocID="{A901F8AD-07AE-421B-A20F-69E98B238F8A}" presName="rootComposite" presStyleCnt="0"/>
      <dgm:spPr/>
    </dgm:pt>
    <dgm:pt modelId="{2524C851-9E5A-4F9B-B835-AFDC11DBD663}" type="pres">
      <dgm:prSet presAssocID="{A901F8AD-07AE-421B-A20F-69E98B238F8A}" presName="rootText" presStyleLbl="node4" presStyleIdx="53" presStyleCnt="64">
        <dgm:presLayoutVars>
          <dgm:chPref val="3"/>
        </dgm:presLayoutVars>
      </dgm:prSet>
      <dgm:spPr/>
    </dgm:pt>
    <dgm:pt modelId="{DE568E65-B15B-4D2C-834A-0CEA8EADA250}" type="pres">
      <dgm:prSet presAssocID="{A901F8AD-07AE-421B-A20F-69E98B238F8A}" presName="rootConnector" presStyleLbl="node4" presStyleIdx="53" presStyleCnt="64"/>
      <dgm:spPr/>
    </dgm:pt>
    <dgm:pt modelId="{4F426A55-5FDD-4E57-87C0-C678804977C1}" type="pres">
      <dgm:prSet presAssocID="{A901F8AD-07AE-421B-A20F-69E98B238F8A}" presName="hierChild4" presStyleCnt="0"/>
      <dgm:spPr/>
    </dgm:pt>
    <dgm:pt modelId="{233507E0-B91D-449F-971D-B17AA4BDDF33}" type="pres">
      <dgm:prSet presAssocID="{A901F8AD-07AE-421B-A20F-69E98B238F8A}" presName="hierChild5" presStyleCnt="0"/>
      <dgm:spPr/>
    </dgm:pt>
    <dgm:pt modelId="{5A7D6BA7-FC7C-4062-84CD-E8246AAAD0ED}" type="pres">
      <dgm:prSet presAssocID="{04A9EBD1-89C9-4580-9C41-8CD999DA29C0}" presName="hierChild5" presStyleCnt="0"/>
      <dgm:spPr/>
    </dgm:pt>
    <dgm:pt modelId="{AA086DBA-5410-44EA-A9E4-DCAD3ED9A4E0}" type="pres">
      <dgm:prSet presAssocID="{0DF6C754-2691-48D4-A0B1-67B39818958F}" presName="Name37" presStyleLbl="parChTrans1D3" presStyleIdx="17" presStyleCnt="21"/>
      <dgm:spPr/>
    </dgm:pt>
    <dgm:pt modelId="{5D095AD1-1C0D-4613-8979-CA551CDA7A5D}" type="pres">
      <dgm:prSet presAssocID="{4893AA9B-4572-4B62-9007-A1D2BEA7EE6A}" presName="hierRoot2" presStyleCnt="0">
        <dgm:presLayoutVars>
          <dgm:hierBranch val="init"/>
        </dgm:presLayoutVars>
      </dgm:prSet>
      <dgm:spPr/>
    </dgm:pt>
    <dgm:pt modelId="{3B3D7960-7D1B-4FD5-84F0-A34AECD96753}" type="pres">
      <dgm:prSet presAssocID="{4893AA9B-4572-4B62-9007-A1D2BEA7EE6A}" presName="rootComposite" presStyleCnt="0"/>
      <dgm:spPr/>
    </dgm:pt>
    <dgm:pt modelId="{13DD728E-5A12-475A-B70B-311A6E526BE8}" type="pres">
      <dgm:prSet presAssocID="{4893AA9B-4572-4B62-9007-A1D2BEA7EE6A}" presName="rootText" presStyleLbl="node3" presStyleIdx="17" presStyleCnt="21">
        <dgm:presLayoutVars>
          <dgm:chPref val="3"/>
        </dgm:presLayoutVars>
      </dgm:prSet>
      <dgm:spPr/>
    </dgm:pt>
    <dgm:pt modelId="{E2CF6397-0143-4B22-BF1E-0DF8AF81D5F6}" type="pres">
      <dgm:prSet presAssocID="{4893AA9B-4572-4B62-9007-A1D2BEA7EE6A}" presName="rootConnector" presStyleLbl="node3" presStyleIdx="17" presStyleCnt="21"/>
      <dgm:spPr/>
    </dgm:pt>
    <dgm:pt modelId="{7CDE6AD8-947F-4268-AC9F-962038F08348}" type="pres">
      <dgm:prSet presAssocID="{4893AA9B-4572-4B62-9007-A1D2BEA7EE6A}" presName="hierChild4" presStyleCnt="0"/>
      <dgm:spPr/>
    </dgm:pt>
    <dgm:pt modelId="{6E5A54A4-D9AD-4BC2-BF6E-C6ABA7BF1C27}" type="pres">
      <dgm:prSet presAssocID="{9ACA9372-4681-4397-B895-1712162DB4D4}" presName="Name37" presStyleLbl="parChTrans1D4" presStyleIdx="54" presStyleCnt="64"/>
      <dgm:spPr/>
    </dgm:pt>
    <dgm:pt modelId="{397A62EC-9045-4DAB-BB25-449132877C6F}" type="pres">
      <dgm:prSet presAssocID="{C6C7E0D0-A58E-4E05-824D-C69057A0796B}" presName="hierRoot2" presStyleCnt="0">
        <dgm:presLayoutVars>
          <dgm:hierBranch val="init"/>
        </dgm:presLayoutVars>
      </dgm:prSet>
      <dgm:spPr/>
    </dgm:pt>
    <dgm:pt modelId="{A5D7F9FB-73B0-4F01-AD76-17018C7A7B42}" type="pres">
      <dgm:prSet presAssocID="{C6C7E0D0-A58E-4E05-824D-C69057A0796B}" presName="rootComposite" presStyleCnt="0"/>
      <dgm:spPr/>
    </dgm:pt>
    <dgm:pt modelId="{AFA63040-EE01-41DA-ACD8-C0F27EE9309B}" type="pres">
      <dgm:prSet presAssocID="{C6C7E0D0-A58E-4E05-824D-C69057A0796B}" presName="rootText" presStyleLbl="node4" presStyleIdx="54" presStyleCnt="64">
        <dgm:presLayoutVars>
          <dgm:chPref val="3"/>
        </dgm:presLayoutVars>
      </dgm:prSet>
      <dgm:spPr/>
    </dgm:pt>
    <dgm:pt modelId="{06D30ED2-11B9-4907-8E23-C6E1540D6E38}" type="pres">
      <dgm:prSet presAssocID="{C6C7E0D0-A58E-4E05-824D-C69057A0796B}" presName="rootConnector" presStyleLbl="node4" presStyleIdx="54" presStyleCnt="64"/>
      <dgm:spPr/>
    </dgm:pt>
    <dgm:pt modelId="{92D0EDC8-6802-40BD-9EB1-E93F17BA395D}" type="pres">
      <dgm:prSet presAssocID="{C6C7E0D0-A58E-4E05-824D-C69057A0796B}" presName="hierChild4" presStyleCnt="0"/>
      <dgm:spPr/>
    </dgm:pt>
    <dgm:pt modelId="{D3ED4915-8865-479F-B8B1-705C1391769A}" type="pres">
      <dgm:prSet presAssocID="{C6C7E0D0-A58E-4E05-824D-C69057A0796B}" presName="hierChild5" presStyleCnt="0"/>
      <dgm:spPr/>
    </dgm:pt>
    <dgm:pt modelId="{5E4CCAD7-FEA3-4187-86E0-056042BF0CDC}" type="pres">
      <dgm:prSet presAssocID="{A18399AC-85F1-404A-A105-0D59FCA5FC56}" presName="Name37" presStyleLbl="parChTrans1D4" presStyleIdx="55" presStyleCnt="64"/>
      <dgm:spPr/>
    </dgm:pt>
    <dgm:pt modelId="{7AEB0259-E017-4DD3-93F5-AC5655D7AB14}" type="pres">
      <dgm:prSet presAssocID="{DBE69CE4-F965-435C-91B1-EFE626857A89}" presName="hierRoot2" presStyleCnt="0">
        <dgm:presLayoutVars>
          <dgm:hierBranch val="init"/>
        </dgm:presLayoutVars>
      </dgm:prSet>
      <dgm:spPr/>
    </dgm:pt>
    <dgm:pt modelId="{CCE8D960-A819-4F04-A4B5-35F37F58A4DE}" type="pres">
      <dgm:prSet presAssocID="{DBE69CE4-F965-435C-91B1-EFE626857A89}" presName="rootComposite" presStyleCnt="0"/>
      <dgm:spPr/>
    </dgm:pt>
    <dgm:pt modelId="{8006E9EE-760D-42A9-AF85-C53DA95F2BC6}" type="pres">
      <dgm:prSet presAssocID="{DBE69CE4-F965-435C-91B1-EFE626857A89}" presName="rootText" presStyleLbl="node4" presStyleIdx="55" presStyleCnt="64">
        <dgm:presLayoutVars>
          <dgm:chPref val="3"/>
        </dgm:presLayoutVars>
      </dgm:prSet>
      <dgm:spPr/>
    </dgm:pt>
    <dgm:pt modelId="{01E23A81-94EA-4574-BBC2-E6B93D9810BE}" type="pres">
      <dgm:prSet presAssocID="{DBE69CE4-F965-435C-91B1-EFE626857A89}" presName="rootConnector" presStyleLbl="node4" presStyleIdx="55" presStyleCnt="64"/>
      <dgm:spPr/>
    </dgm:pt>
    <dgm:pt modelId="{E2CEFE9E-E7C2-4A00-AAED-BE11AFBC0FB2}" type="pres">
      <dgm:prSet presAssocID="{DBE69CE4-F965-435C-91B1-EFE626857A89}" presName="hierChild4" presStyleCnt="0"/>
      <dgm:spPr/>
    </dgm:pt>
    <dgm:pt modelId="{3D72935F-9E88-4F38-894F-AC115AC38CE1}" type="pres">
      <dgm:prSet presAssocID="{DBE69CE4-F965-435C-91B1-EFE626857A89}" presName="hierChild5" presStyleCnt="0"/>
      <dgm:spPr/>
    </dgm:pt>
    <dgm:pt modelId="{3D36BD07-B329-4D85-A01F-866EF02D2B43}" type="pres">
      <dgm:prSet presAssocID="{4B949257-435A-45E4-A6DC-42982246298F}" presName="Name37" presStyleLbl="parChTrans1D4" presStyleIdx="56" presStyleCnt="64"/>
      <dgm:spPr/>
    </dgm:pt>
    <dgm:pt modelId="{B28711D2-42E8-4E0A-9465-5DCF1B27916C}" type="pres">
      <dgm:prSet presAssocID="{9730C39E-CD11-4DB7-8DB0-55B780E6EC5C}" presName="hierRoot2" presStyleCnt="0">
        <dgm:presLayoutVars>
          <dgm:hierBranch val="init"/>
        </dgm:presLayoutVars>
      </dgm:prSet>
      <dgm:spPr/>
    </dgm:pt>
    <dgm:pt modelId="{574DEE1D-6077-46A0-B2B7-CF0DA545318B}" type="pres">
      <dgm:prSet presAssocID="{9730C39E-CD11-4DB7-8DB0-55B780E6EC5C}" presName="rootComposite" presStyleCnt="0"/>
      <dgm:spPr/>
    </dgm:pt>
    <dgm:pt modelId="{19D867D9-1E18-474A-9C1B-E5BEBA45292B}" type="pres">
      <dgm:prSet presAssocID="{9730C39E-CD11-4DB7-8DB0-55B780E6EC5C}" presName="rootText" presStyleLbl="node4" presStyleIdx="56" presStyleCnt="64">
        <dgm:presLayoutVars>
          <dgm:chPref val="3"/>
        </dgm:presLayoutVars>
      </dgm:prSet>
      <dgm:spPr/>
    </dgm:pt>
    <dgm:pt modelId="{57652BBB-21F0-41FB-9C76-DAD07B2D181B}" type="pres">
      <dgm:prSet presAssocID="{9730C39E-CD11-4DB7-8DB0-55B780E6EC5C}" presName="rootConnector" presStyleLbl="node4" presStyleIdx="56" presStyleCnt="64"/>
      <dgm:spPr/>
    </dgm:pt>
    <dgm:pt modelId="{7EA580D5-9163-4F2B-B8B5-BA8D40A9D58C}" type="pres">
      <dgm:prSet presAssocID="{9730C39E-CD11-4DB7-8DB0-55B780E6EC5C}" presName="hierChild4" presStyleCnt="0"/>
      <dgm:spPr/>
    </dgm:pt>
    <dgm:pt modelId="{EB86CC8C-650E-4E30-919B-D8EE13AD96F0}" type="pres">
      <dgm:prSet presAssocID="{9730C39E-CD11-4DB7-8DB0-55B780E6EC5C}" presName="hierChild5" presStyleCnt="0"/>
      <dgm:spPr/>
    </dgm:pt>
    <dgm:pt modelId="{E9397EB1-533E-47A5-8399-398D5B4AD377}" type="pres">
      <dgm:prSet presAssocID="{4893AA9B-4572-4B62-9007-A1D2BEA7EE6A}" presName="hierChild5" presStyleCnt="0"/>
      <dgm:spPr/>
    </dgm:pt>
    <dgm:pt modelId="{139403D7-270E-44B0-83A5-E714DF2B0438}" type="pres">
      <dgm:prSet presAssocID="{34ADEDC4-AFC6-4BC3-845B-E5E81A0A9244}" presName="hierChild5" presStyleCnt="0"/>
      <dgm:spPr/>
    </dgm:pt>
    <dgm:pt modelId="{167D0B57-05A3-407F-AE07-BEEB1F7C0CC3}" type="pres">
      <dgm:prSet presAssocID="{EBD7BEE2-6E93-40F4-A341-CB1B725CE17E}" presName="Name37" presStyleLbl="parChTrans1D2" presStyleIdx="12" presStyleCnt="15"/>
      <dgm:spPr/>
    </dgm:pt>
    <dgm:pt modelId="{0CE809BE-6F3A-4BA3-9E66-09FC7359577B}" type="pres">
      <dgm:prSet presAssocID="{118C8F9B-2C6C-44EC-9FEE-1EF013C728FA}" presName="hierRoot2" presStyleCnt="0">
        <dgm:presLayoutVars>
          <dgm:hierBranch val="init"/>
        </dgm:presLayoutVars>
      </dgm:prSet>
      <dgm:spPr/>
    </dgm:pt>
    <dgm:pt modelId="{1EC60CAD-8DE7-4297-84BB-4D8776AB2C68}" type="pres">
      <dgm:prSet presAssocID="{118C8F9B-2C6C-44EC-9FEE-1EF013C728FA}" presName="rootComposite" presStyleCnt="0"/>
      <dgm:spPr/>
    </dgm:pt>
    <dgm:pt modelId="{489F723A-4910-4A04-99CA-D68587534D52}" type="pres">
      <dgm:prSet presAssocID="{118C8F9B-2C6C-44EC-9FEE-1EF013C728FA}" presName="rootText" presStyleLbl="node2" presStyleIdx="12" presStyleCnt="15">
        <dgm:presLayoutVars>
          <dgm:chPref val="3"/>
        </dgm:presLayoutVars>
      </dgm:prSet>
      <dgm:spPr/>
    </dgm:pt>
    <dgm:pt modelId="{0997E75E-A149-433D-A957-EEF8C8B0D246}" type="pres">
      <dgm:prSet presAssocID="{118C8F9B-2C6C-44EC-9FEE-1EF013C728FA}" presName="rootConnector" presStyleLbl="node2" presStyleIdx="12" presStyleCnt="15"/>
      <dgm:spPr/>
    </dgm:pt>
    <dgm:pt modelId="{79DF8A6C-2916-4982-89ED-503F78E5DE89}" type="pres">
      <dgm:prSet presAssocID="{118C8F9B-2C6C-44EC-9FEE-1EF013C728FA}" presName="hierChild4" presStyleCnt="0"/>
      <dgm:spPr/>
    </dgm:pt>
    <dgm:pt modelId="{A4E55BCD-59C2-447F-8C96-B677D821DB62}" type="pres">
      <dgm:prSet presAssocID="{B9A5EEA1-0349-4BBA-8CCD-A8D08C3C0AD1}" presName="Name37" presStyleLbl="parChTrans1D3" presStyleIdx="18" presStyleCnt="21"/>
      <dgm:spPr/>
    </dgm:pt>
    <dgm:pt modelId="{198E5649-672D-411D-82DD-C49A5EF5CC40}" type="pres">
      <dgm:prSet presAssocID="{A5DD9188-D680-42D3-94C5-74209853CB0E}" presName="hierRoot2" presStyleCnt="0">
        <dgm:presLayoutVars>
          <dgm:hierBranch val="init"/>
        </dgm:presLayoutVars>
      </dgm:prSet>
      <dgm:spPr/>
    </dgm:pt>
    <dgm:pt modelId="{EB847DE7-5D30-45D9-AB82-4242DE1E92F8}" type="pres">
      <dgm:prSet presAssocID="{A5DD9188-D680-42D3-94C5-74209853CB0E}" presName="rootComposite" presStyleCnt="0"/>
      <dgm:spPr/>
    </dgm:pt>
    <dgm:pt modelId="{89C6220F-0E9A-49B6-AFD1-9CE23769E540}" type="pres">
      <dgm:prSet presAssocID="{A5DD9188-D680-42D3-94C5-74209853CB0E}" presName="rootText" presStyleLbl="node3" presStyleIdx="18" presStyleCnt="21">
        <dgm:presLayoutVars>
          <dgm:chPref val="3"/>
        </dgm:presLayoutVars>
      </dgm:prSet>
      <dgm:spPr/>
    </dgm:pt>
    <dgm:pt modelId="{C7371AF2-F814-4819-87AE-814A7F76564D}" type="pres">
      <dgm:prSet presAssocID="{A5DD9188-D680-42D3-94C5-74209853CB0E}" presName="rootConnector" presStyleLbl="node3" presStyleIdx="18" presStyleCnt="21"/>
      <dgm:spPr/>
    </dgm:pt>
    <dgm:pt modelId="{AA7C5752-29CF-4A1E-BD5F-65DC8C8E81C1}" type="pres">
      <dgm:prSet presAssocID="{A5DD9188-D680-42D3-94C5-74209853CB0E}" presName="hierChild4" presStyleCnt="0"/>
      <dgm:spPr/>
    </dgm:pt>
    <dgm:pt modelId="{421D76EA-615D-457D-91B3-07BA7956AAEE}" type="pres">
      <dgm:prSet presAssocID="{A5BC3D7B-CD8C-4CF6-8595-20430C6484CE}" presName="Name37" presStyleLbl="parChTrans1D4" presStyleIdx="57" presStyleCnt="64"/>
      <dgm:spPr/>
    </dgm:pt>
    <dgm:pt modelId="{0C9E2549-F74C-4FF2-AB06-963021771358}" type="pres">
      <dgm:prSet presAssocID="{E80BCC9C-F680-48DA-9778-3A59CEF9B801}" presName="hierRoot2" presStyleCnt="0">
        <dgm:presLayoutVars>
          <dgm:hierBranch val="init"/>
        </dgm:presLayoutVars>
      </dgm:prSet>
      <dgm:spPr/>
    </dgm:pt>
    <dgm:pt modelId="{DE0D6A4A-F2A3-4003-8229-7CA87AD91D4A}" type="pres">
      <dgm:prSet presAssocID="{E80BCC9C-F680-48DA-9778-3A59CEF9B801}" presName="rootComposite" presStyleCnt="0"/>
      <dgm:spPr/>
    </dgm:pt>
    <dgm:pt modelId="{CDC185FA-888A-4E22-8523-AD71A53965C6}" type="pres">
      <dgm:prSet presAssocID="{E80BCC9C-F680-48DA-9778-3A59CEF9B801}" presName="rootText" presStyleLbl="node4" presStyleIdx="57" presStyleCnt="64">
        <dgm:presLayoutVars>
          <dgm:chPref val="3"/>
        </dgm:presLayoutVars>
      </dgm:prSet>
      <dgm:spPr/>
    </dgm:pt>
    <dgm:pt modelId="{CA2119CA-1FF0-4BF8-8B43-7C9D1D0036BD}" type="pres">
      <dgm:prSet presAssocID="{E80BCC9C-F680-48DA-9778-3A59CEF9B801}" presName="rootConnector" presStyleLbl="node4" presStyleIdx="57" presStyleCnt="64"/>
      <dgm:spPr/>
    </dgm:pt>
    <dgm:pt modelId="{EEC39A7C-26F7-4CC2-9699-6B5F8A929416}" type="pres">
      <dgm:prSet presAssocID="{E80BCC9C-F680-48DA-9778-3A59CEF9B801}" presName="hierChild4" presStyleCnt="0"/>
      <dgm:spPr/>
    </dgm:pt>
    <dgm:pt modelId="{4CDA4A4B-C66C-4F6B-ADD5-FAEA2B380FD5}" type="pres">
      <dgm:prSet presAssocID="{E80BCC9C-F680-48DA-9778-3A59CEF9B801}" presName="hierChild5" presStyleCnt="0"/>
      <dgm:spPr/>
    </dgm:pt>
    <dgm:pt modelId="{88F7FF90-09BE-4ABA-846C-E4A9F0B14D04}" type="pres">
      <dgm:prSet presAssocID="{3F6A40FF-6D58-4265-A6B7-388374ACF51F}" presName="Name37" presStyleLbl="parChTrans1D4" presStyleIdx="58" presStyleCnt="64"/>
      <dgm:spPr/>
    </dgm:pt>
    <dgm:pt modelId="{842AED36-0EDF-4173-82BC-B26B1DF261E0}" type="pres">
      <dgm:prSet presAssocID="{72EC302F-99D0-4BDB-B9D7-88B2A6959FD5}" presName="hierRoot2" presStyleCnt="0">
        <dgm:presLayoutVars>
          <dgm:hierBranch val="init"/>
        </dgm:presLayoutVars>
      </dgm:prSet>
      <dgm:spPr/>
    </dgm:pt>
    <dgm:pt modelId="{7A10C1B4-D1AC-4515-8CBE-FA36CBC3B75F}" type="pres">
      <dgm:prSet presAssocID="{72EC302F-99D0-4BDB-B9D7-88B2A6959FD5}" presName="rootComposite" presStyleCnt="0"/>
      <dgm:spPr/>
    </dgm:pt>
    <dgm:pt modelId="{1FBAB6C1-346D-48CD-A65B-23F0F2E95016}" type="pres">
      <dgm:prSet presAssocID="{72EC302F-99D0-4BDB-B9D7-88B2A6959FD5}" presName="rootText" presStyleLbl="node4" presStyleIdx="58" presStyleCnt="64">
        <dgm:presLayoutVars>
          <dgm:chPref val="3"/>
        </dgm:presLayoutVars>
      </dgm:prSet>
      <dgm:spPr/>
    </dgm:pt>
    <dgm:pt modelId="{DDAF8336-7B58-477C-97B5-63ACC579D058}" type="pres">
      <dgm:prSet presAssocID="{72EC302F-99D0-4BDB-B9D7-88B2A6959FD5}" presName="rootConnector" presStyleLbl="node4" presStyleIdx="58" presStyleCnt="64"/>
      <dgm:spPr/>
    </dgm:pt>
    <dgm:pt modelId="{29207E45-AE1C-41DE-96FE-205D8FC9AAB1}" type="pres">
      <dgm:prSet presAssocID="{72EC302F-99D0-4BDB-B9D7-88B2A6959FD5}" presName="hierChild4" presStyleCnt="0"/>
      <dgm:spPr/>
    </dgm:pt>
    <dgm:pt modelId="{754B8CB4-1D62-4438-A925-969899DEA3BD}" type="pres">
      <dgm:prSet presAssocID="{72EC302F-99D0-4BDB-B9D7-88B2A6959FD5}" presName="hierChild5" presStyleCnt="0"/>
      <dgm:spPr/>
    </dgm:pt>
    <dgm:pt modelId="{9D9A24E1-4EB7-4C4B-BB63-45541C0F0DD4}" type="pres">
      <dgm:prSet presAssocID="{26F5C7D8-C78D-40F0-81A1-937E9F4E0E43}" presName="Name37" presStyleLbl="parChTrans1D4" presStyleIdx="59" presStyleCnt="64"/>
      <dgm:spPr/>
    </dgm:pt>
    <dgm:pt modelId="{9EEDAF3A-2ED0-436D-91F4-DA4EAE23788B}" type="pres">
      <dgm:prSet presAssocID="{FDEE3458-1878-4E29-BA42-4C997C479CA8}" presName="hierRoot2" presStyleCnt="0">
        <dgm:presLayoutVars>
          <dgm:hierBranch val="init"/>
        </dgm:presLayoutVars>
      </dgm:prSet>
      <dgm:spPr/>
    </dgm:pt>
    <dgm:pt modelId="{639E16D3-89E5-4519-BFEF-BB6466D8CDD6}" type="pres">
      <dgm:prSet presAssocID="{FDEE3458-1878-4E29-BA42-4C997C479CA8}" presName="rootComposite" presStyleCnt="0"/>
      <dgm:spPr/>
    </dgm:pt>
    <dgm:pt modelId="{E617BD1B-2FEF-46E5-8E31-48907683031A}" type="pres">
      <dgm:prSet presAssocID="{FDEE3458-1878-4E29-BA42-4C997C479CA8}" presName="rootText" presStyleLbl="node4" presStyleIdx="59" presStyleCnt="64">
        <dgm:presLayoutVars>
          <dgm:chPref val="3"/>
        </dgm:presLayoutVars>
      </dgm:prSet>
      <dgm:spPr/>
    </dgm:pt>
    <dgm:pt modelId="{391F7027-8C9A-49FC-B21B-BF4AA00EE811}" type="pres">
      <dgm:prSet presAssocID="{FDEE3458-1878-4E29-BA42-4C997C479CA8}" presName="rootConnector" presStyleLbl="node4" presStyleIdx="59" presStyleCnt="64"/>
      <dgm:spPr/>
    </dgm:pt>
    <dgm:pt modelId="{A8C2C9DA-A5C1-4752-B375-DCE5BE7B92B7}" type="pres">
      <dgm:prSet presAssocID="{FDEE3458-1878-4E29-BA42-4C997C479CA8}" presName="hierChild4" presStyleCnt="0"/>
      <dgm:spPr/>
    </dgm:pt>
    <dgm:pt modelId="{F3FB10BD-EF61-4782-8F36-289A146B316C}" type="pres">
      <dgm:prSet presAssocID="{FDEE3458-1878-4E29-BA42-4C997C479CA8}" presName="hierChild5" presStyleCnt="0"/>
      <dgm:spPr/>
    </dgm:pt>
    <dgm:pt modelId="{36FB7310-1FE1-4638-9C4F-912B0F942566}" type="pres">
      <dgm:prSet presAssocID="{47C19692-2779-4335-A112-D31506DAA1D2}" presName="Name37" presStyleLbl="parChTrans1D4" presStyleIdx="60" presStyleCnt="64"/>
      <dgm:spPr/>
    </dgm:pt>
    <dgm:pt modelId="{567C562A-F43E-4CBC-8970-B8B10405F96B}" type="pres">
      <dgm:prSet presAssocID="{9DD5D75C-48FB-4B8E-A810-875B9F38F930}" presName="hierRoot2" presStyleCnt="0">
        <dgm:presLayoutVars>
          <dgm:hierBranch val="init"/>
        </dgm:presLayoutVars>
      </dgm:prSet>
      <dgm:spPr/>
    </dgm:pt>
    <dgm:pt modelId="{BF188F73-98A1-44C4-B58A-CDB0167B6B6D}" type="pres">
      <dgm:prSet presAssocID="{9DD5D75C-48FB-4B8E-A810-875B9F38F930}" presName="rootComposite" presStyleCnt="0"/>
      <dgm:spPr/>
    </dgm:pt>
    <dgm:pt modelId="{6E17854A-998D-45F8-A0EB-F65E5BE5ABD7}" type="pres">
      <dgm:prSet presAssocID="{9DD5D75C-48FB-4B8E-A810-875B9F38F930}" presName="rootText" presStyleLbl="node4" presStyleIdx="60" presStyleCnt="64">
        <dgm:presLayoutVars>
          <dgm:chPref val="3"/>
        </dgm:presLayoutVars>
      </dgm:prSet>
      <dgm:spPr/>
    </dgm:pt>
    <dgm:pt modelId="{88CBFB45-4482-4DED-AB95-3118E8D7B3F9}" type="pres">
      <dgm:prSet presAssocID="{9DD5D75C-48FB-4B8E-A810-875B9F38F930}" presName="rootConnector" presStyleLbl="node4" presStyleIdx="60" presStyleCnt="64"/>
      <dgm:spPr/>
    </dgm:pt>
    <dgm:pt modelId="{44CB4AA2-3444-4B53-B1C8-B73F8FF4338A}" type="pres">
      <dgm:prSet presAssocID="{9DD5D75C-48FB-4B8E-A810-875B9F38F930}" presName="hierChild4" presStyleCnt="0"/>
      <dgm:spPr/>
    </dgm:pt>
    <dgm:pt modelId="{B0C6C6E9-F00A-4E4A-9567-CF0915B01348}" type="pres">
      <dgm:prSet presAssocID="{9DD5D75C-48FB-4B8E-A810-875B9F38F930}" presName="hierChild5" presStyleCnt="0"/>
      <dgm:spPr/>
    </dgm:pt>
    <dgm:pt modelId="{1B5CB5F9-71AE-4ACA-B885-8B3EF38765B4}" type="pres">
      <dgm:prSet presAssocID="{5F0CDB9F-AECF-43D1-9C69-B22BCEF95599}" presName="Name37" presStyleLbl="parChTrans1D4" presStyleIdx="61" presStyleCnt="64"/>
      <dgm:spPr/>
    </dgm:pt>
    <dgm:pt modelId="{A75A91B3-8B1E-4A11-A0F7-09D046AD3564}" type="pres">
      <dgm:prSet presAssocID="{C3B16CE3-D390-4BC6-B852-41F230720E1A}" presName="hierRoot2" presStyleCnt="0">
        <dgm:presLayoutVars>
          <dgm:hierBranch val="init"/>
        </dgm:presLayoutVars>
      </dgm:prSet>
      <dgm:spPr/>
    </dgm:pt>
    <dgm:pt modelId="{829E0095-BC18-4495-9392-E82B40E9F671}" type="pres">
      <dgm:prSet presAssocID="{C3B16CE3-D390-4BC6-B852-41F230720E1A}" presName="rootComposite" presStyleCnt="0"/>
      <dgm:spPr/>
    </dgm:pt>
    <dgm:pt modelId="{69BC94F8-0513-4158-A606-BCA8152789B5}" type="pres">
      <dgm:prSet presAssocID="{C3B16CE3-D390-4BC6-B852-41F230720E1A}" presName="rootText" presStyleLbl="node4" presStyleIdx="61" presStyleCnt="64">
        <dgm:presLayoutVars>
          <dgm:chPref val="3"/>
        </dgm:presLayoutVars>
      </dgm:prSet>
      <dgm:spPr/>
    </dgm:pt>
    <dgm:pt modelId="{55E82284-22B7-429B-8F3C-19D3ABA7ECD2}" type="pres">
      <dgm:prSet presAssocID="{C3B16CE3-D390-4BC6-B852-41F230720E1A}" presName="rootConnector" presStyleLbl="node4" presStyleIdx="61" presStyleCnt="64"/>
      <dgm:spPr/>
    </dgm:pt>
    <dgm:pt modelId="{CCFD8598-71B6-4F9E-BC01-3D771B2F61D0}" type="pres">
      <dgm:prSet presAssocID="{C3B16CE3-D390-4BC6-B852-41F230720E1A}" presName="hierChild4" presStyleCnt="0"/>
      <dgm:spPr/>
    </dgm:pt>
    <dgm:pt modelId="{A6E58947-C40E-421B-8964-CA29D1185685}" type="pres">
      <dgm:prSet presAssocID="{C3B16CE3-D390-4BC6-B852-41F230720E1A}" presName="hierChild5" presStyleCnt="0"/>
      <dgm:spPr/>
    </dgm:pt>
    <dgm:pt modelId="{669741C6-A0E7-4888-A689-76DF0A3A8E30}" type="pres">
      <dgm:prSet presAssocID="{A5DD9188-D680-42D3-94C5-74209853CB0E}" presName="hierChild5" presStyleCnt="0"/>
      <dgm:spPr/>
    </dgm:pt>
    <dgm:pt modelId="{CF47A61A-0897-47D7-9E5B-97B4E56E59B8}" type="pres">
      <dgm:prSet presAssocID="{118C8F9B-2C6C-44EC-9FEE-1EF013C728FA}" presName="hierChild5" presStyleCnt="0"/>
      <dgm:spPr/>
    </dgm:pt>
    <dgm:pt modelId="{86167DDF-A26C-4A16-9D5A-387D39F9FE65}" type="pres">
      <dgm:prSet presAssocID="{BE8D2F3D-E851-463E-9EDE-B8CCAB29A78F}" presName="Name37" presStyleLbl="parChTrans1D2" presStyleIdx="13" presStyleCnt="15"/>
      <dgm:spPr/>
    </dgm:pt>
    <dgm:pt modelId="{D444D76E-2EEA-4B22-A5A9-48EE405A0E83}" type="pres">
      <dgm:prSet presAssocID="{2A02844B-68DF-4409-AAD7-D954D90321CC}" presName="hierRoot2" presStyleCnt="0">
        <dgm:presLayoutVars>
          <dgm:hierBranch val="init"/>
        </dgm:presLayoutVars>
      </dgm:prSet>
      <dgm:spPr/>
    </dgm:pt>
    <dgm:pt modelId="{674C95EC-C509-412D-B406-3C6B2C43489C}" type="pres">
      <dgm:prSet presAssocID="{2A02844B-68DF-4409-AAD7-D954D90321CC}" presName="rootComposite" presStyleCnt="0"/>
      <dgm:spPr/>
    </dgm:pt>
    <dgm:pt modelId="{B8CFDB6E-14F8-421D-AF66-3293A315AC5C}" type="pres">
      <dgm:prSet presAssocID="{2A02844B-68DF-4409-AAD7-D954D90321CC}" presName="rootText" presStyleLbl="node2" presStyleIdx="13" presStyleCnt="15">
        <dgm:presLayoutVars>
          <dgm:chPref val="3"/>
        </dgm:presLayoutVars>
      </dgm:prSet>
      <dgm:spPr/>
    </dgm:pt>
    <dgm:pt modelId="{6BE8A2D4-0E8E-49AB-9CC0-2E6D605EEFE0}" type="pres">
      <dgm:prSet presAssocID="{2A02844B-68DF-4409-AAD7-D954D90321CC}" presName="rootConnector" presStyleLbl="node2" presStyleIdx="13" presStyleCnt="15"/>
      <dgm:spPr/>
    </dgm:pt>
    <dgm:pt modelId="{0219AD8F-3272-4B1C-839C-E25CBE621DDD}" type="pres">
      <dgm:prSet presAssocID="{2A02844B-68DF-4409-AAD7-D954D90321CC}" presName="hierChild4" presStyleCnt="0"/>
      <dgm:spPr/>
    </dgm:pt>
    <dgm:pt modelId="{74332CFA-C8F5-45D9-BB34-1B0BF0168B89}" type="pres">
      <dgm:prSet presAssocID="{8CB7ED47-69D9-494F-A3CC-CD1DE40990CF}" presName="Name37" presStyleLbl="parChTrans1D3" presStyleIdx="19" presStyleCnt="21"/>
      <dgm:spPr/>
    </dgm:pt>
    <dgm:pt modelId="{268A5CA4-D0AE-4FD0-912E-98DCAD7848FE}" type="pres">
      <dgm:prSet presAssocID="{3E5C957E-16ED-4B05-9978-435D395B7785}" presName="hierRoot2" presStyleCnt="0">
        <dgm:presLayoutVars>
          <dgm:hierBranch val="init"/>
        </dgm:presLayoutVars>
      </dgm:prSet>
      <dgm:spPr/>
    </dgm:pt>
    <dgm:pt modelId="{677392E7-4E7C-4168-B368-9C7AD73DD82E}" type="pres">
      <dgm:prSet presAssocID="{3E5C957E-16ED-4B05-9978-435D395B7785}" presName="rootComposite" presStyleCnt="0"/>
      <dgm:spPr/>
    </dgm:pt>
    <dgm:pt modelId="{239B2507-71DD-4779-813B-4DA34BF505D7}" type="pres">
      <dgm:prSet presAssocID="{3E5C957E-16ED-4B05-9978-435D395B7785}" presName="rootText" presStyleLbl="node3" presStyleIdx="19" presStyleCnt="21">
        <dgm:presLayoutVars>
          <dgm:chPref val="3"/>
        </dgm:presLayoutVars>
      </dgm:prSet>
      <dgm:spPr/>
    </dgm:pt>
    <dgm:pt modelId="{43F5E4D7-B57E-4F1F-815E-D9C93F8BBD26}" type="pres">
      <dgm:prSet presAssocID="{3E5C957E-16ED-4B05-9978-435D395B7785}" presName="rootConnector" presStyleLbl="node3" presStyleIdx="19" presStyleCnt="21"/>
      <dgm:spPr/>
    </dgm:pt>
    <dgm:pt modelId="{594A6B06-DED0-44CF-9E45-F578C2257321}" type="pres">
      <dgm:prSet presAssocID="{3E5C957E-16ED-4B05-9978-435D395B7785}" presName="hierChild4" presStyleCnt="0"/>
      <dgm:spPr/>
    </dgm:pt>
    <dgm:pt modelId="{01D16F33-59A8-4EF6-97E8-5B814EC01474}" type="pres">
      <dgm:prSet presAssocID="{DA431C2F-EC1D-4A08-B4D3-2A467F25F810}" presName="Name37" presStyleLbl="parChTrans1D4" presStyleIdx="62" presStyleCnt="64"/>
      <dgm:spPr/>
    </dgm:pt>
    <dgm:pt modelId="{E760AC71-CCD0-4C25-A0EF-D48C764DCC47}" type="pres">
      <dgm:prSet presAssocID="{A487A1C1-D2AD-4DED-BA33-DEE2AD231738}" presName="hierRoot2" presStyleCnt="0">
        <dgm:presLayoutVars>
          <dgm:hierBranch val="init"/>
        </dgm:presLayoutVars>
      </dgm:prSet>
      <dgm:spPr/>
    </dgm:pt>
    <dgm:pt modelId="{DB212620-E32A-4A3E-AF48-3CF0AD25094D}" type="pres">
      <dgm:prSet presAssocID="{A487A1C1-D2AD-4DED-BA33-DEE2AD231738}" presName="rootComposite" presStyleCnt="0"/>
      <dgm:spPr/>
    </dgm:pt>
    <dgm:pt modelId="{7E7F4934-673D-43AF-AF82-A052AB633DF1}" type="pres">
      <dgm:prSet presAssocID="{A487A1C1-D2AD-4DED-BA33-DEE2AD231738}" presName="rootText" presStyleLbl="node4" presStyleIdx="62" presStyleCnt="64">
        <dgm:presLayoutVars>
          <dgm:chPref val="3"/>
        </dgm:presLayoutVars>
      </dgm:prSet>
      <dgm:spPr/>
    </dgm:pt>
    <dgm:pt modelId="{9BFDB24C-A509-4281-B47D-52FBD3AC964D}" type="pres">
      <dgm:prSet presAssocID="{A487A1C1-D2AD-4DED-BA33-DEE2AD231738}" presName="rootConnector" presStyleLbl="node4" presStyleIdx="62" presStyleCnt="64"/>
      <dgm:spPr/>
    </dgm:pt>
    <dgm:pt modelId="{AE437381-1E8F-4DD5-96AA-ED2038C344D9}" type="pres">
      <dgm:prSet presAssocID="{A487A1C1-D2AD-4DED-BA33-DEE2AD231738}" presName="hierChild4" presStyleCnt="0"/>
      <dgm:spPr/>
    </dgm:pt>
    <dgm:pt modelId="{5479A9E1-D76C-45D3-8775-0B64E4C1A447}" type="pres">
      <dgm:prSet presAssocID="{A487A1C1-D2AD-4DED-BA33-DEE2AD231738}" presName="hierChild5" presStyleCnt="0"/>
      <dgm:spPr/>
    </dgm:pt>
    <dgm:pt modelId="{95D36A7F-A201-4176-95E8-8F2F8E52B7A7}" type="pres">
      <dgm:prSet presAssocID="{3E5C957E-16ED-4B05-9978-435D395B7785}" presName="hierChild5" presStyleCnt="0"/>
      <dgm:spPr/>
    </dgm:pt>
    <dgm:pt modelId="{A77DC465-4F65-4FE2-A0C0-A6581E1A9A4A}" type="pres">
      <dgm:prSet presAssocID="{2A02844B-68DF-4409-AAD7-D954D90321CC}" presName="hierChild5" presStyleCnt="0"/>
      <dgm:spPr/>
    </dgm:pt>
    <dgm:pt modelId="{B1D21028-41F0-4FF6-8BAB-710F9D018543}" type="pres">
      <dgm:prSet presAssocID="{CA4CD61D-E740-49E7-915A-9DBD427FF718}" presName="Name37" presStyleLbl="parChTrans1D2" presStyleIdx="14" presStyleCnt="15"/>
      <dgm:spPr/>
    </dgm:pt>
    <dgm:pt modelId="{97806320-44DB-4766-963A-4927D2DF958A}" type="pres">
      <dgm:prSet presAssocID="{8DF2FA27-D75C-496A-923C-8F6E9CD1ED98}" presName="hierRoot2" presStyleCnt="0">
        <dgm:presLayoutVars>
          <dgm:hierBranch val="init"/>
        </dgm:presLayoutVars>
      </dgm:prSet>
      <dgm:spPr/>
    </dgm:pt>
    <dgm:pt modelId="{C724B6F6-2E47-4C59-B574-03C2974E7D0A}" type="pres">
      <dgm:prSet presAssocID="{8DF2FA27-D75C-496A-923C-8F6E9CD1ED98}" presName="rootComposite" presStyleCnt="0"/>
      <dgm:spPr/>
    </dgm:pt>
    <dgm:pt modelId="{358318F2-9D9D-4B2D-9D98-86A7B8DEA236}" type="pres">
      <dgm:prSet presAssocID="{8DF2FA27-D75C-496A-923C-8F6E9CD1ED98}" presName="rootText" presStyleLbl="node2" presStyleIdx="14" presStyleCnt="15">
        <dgm:presLayoutVars>
          <dgm:chPref val="3"/>
        </dgm:presLayoutVars>
      </dgm:prSet>
      <dgm:spPr/>
    </dgm:pt>
    <dgm:pt modelId="{5653ACFD-16BF-45C1-AE1F-80E834D31F1D}" type="pres">
      <dgm:prSet presAssocID="{8DF2FA27-D75C-496A-923C-8F6E9CD1ED98}" presName="rootConnector" presStyleLbl="node2" presStyleIdx="14" presStyleCnt="15"/>
      <dgm:spPr/>
    </dgm:pt>
    <dgm:pt modelId="{FF0FCFB8-ACBC-45C2-A7A6-C76EEEE14ECD}" type="pres">
      <dgm:prSet presAssocID="{8DF2FA27-D75C-496A-923C-8F6E9CD1ED98}" presName="hierChild4" presStyleCnt="0"/>
      <dgm:spPr/>
    </dgm:pt>
    <dgm:pt modelId="{856E2B35-45BF-41EC-97DE-BA48CFC3494F}" type="pres">
      <dgm:prSet presAssocID="{14E25541-D88C-4337-838A-1495B99611C4}" presName="Name37" presStyleLbl="parChTrans1D3" presStyleIdx="20" presStyleCnt="21"/>
      <dgm:spPr/>
    </dgm:pt>
    <dgm:pt modelId="{835B4B00-A0E7-4D97-9307-3E67F96FA628}" type="pres">
      <dgm:prSet presAssocID="{90C85C7F-7C6D-46A6-9042-12278B614927}" presName="hierRoot2" presStyleCnt="0">
        <dgm:presLayoutVars>
          <dgm:hierBranch val="init"/>
        </dgm:presLayoutVars>
      </dgm:prSet>
      <dgm:spPr/>
    </dgm:pt>
    <dgm:pt modelId="{9A7B3D42-7495-4E2C-9563-A5D86E302EB3}" type="pres">
      <dgm:prSet presAssocID="{90C85C7F-7C6D-46A6-9042-12278B614927}" presName="rootComposite" presStyleCnt="0"/>
      <dgm:spPr/>
    </dgm:pt>
    <dgm:pt modelId="{449D0A07-663C-44D1-A077-C2ACFC00B02F}" type="pres">
      <dgm:prSet presAssocID="{90C85C7F-7C6D-46A6-9042-12278B614927}" presName="rootText" presStyleLbl="node3" presStyleIdx="20" presStyleCnt="21">
        <dgm:presLayoutVars>
          <dgm:chPref val="3"/>
        </dgm:presLayoutVars>
      </dgm:prSet>
      <dgm:spPr/>
    </dgm:pt>
    <dgm:pt modelId="{A9994EE4-3184-4F56-B1F1-7F4AA7C5A593}" type="pres">
      <dgm:prSet presAssocID="{90C85C7F-7C6D-46A6-9042-12278B614927}" presName="rootConnector" presStyleLbl="node3" presStyleIdx="20" presStyleCnt="21"/>
      <dgm:spPr/>
    </dgm:pt>
    <dgm:pt modelId="{F158C4AC-1E4F-4250-9B44-A80018AF631B}" type="pres">
      <dgm:prSet presAssocID="{90C85C7F-7C6D-46A6-9042-12278B614927}" presName="hierChild4" presStyleCnt="0"/>
      <dgm:spPr/>
    </dgm:pt>
    <dgm:pt modelId="{DB797EC7-E611-4C79-B6F7-F99ABB71C100}" type="pres">
      <dgm:prSet presAssocID="{F18A6CDB-A78D-4947-8B0D-A93E6AB7C33E}" presName="Name37" presStyleLbl="parChTrans1D4" presStyleIdx="63" presStyleCnt="64"/>
      <dgm:spPr/>
    </dgm:pt>
    <dgm:pt modelId="{F1483477-20A0-4760-B37A-E6AD6C6A4DD2}" type="pres">
      <dgm:prSet presAssocID="{08FF8F40-3422-4A65-8ED3-795C6D71616C}" presName="hierRoot2" presStyleCnt="0">
        <dgm:presLayoutVars>
          <dgm:hierBranch val="init"/>
        </dgm:presLayoutVars>
      </dgm:prSet>
      <dgm:spPr/>
    </dgm:pt>
    <dgm:pt modelId="{8393371D-353A-4030-87D3-B583F2E16B23}" type="pres">
      <dgm:prSet presAssocID="{08FF8F40-3422-4A65-8ED3-795C6D71616C}" presName="rootComposite" presStyleCnt="0"/>
      <dgm:spPr/>
    </dgm:pt>
    <dgm:pt modelId="{1A672210-9428-4D14-A550-B11BF5F9A3F3}" type="pres">
      <dgm:prSet presAssocID="{08FF8F40-3422-4A65-8ED3-795C6D71616C}" presName="rootText" presStyleLbl="node4" presStyleIdx="63" presStyleCnt="64">
        <dgm:presLayoutVars>
          <dgm:chPref val="3"/>
        </dgm:presLayoutVars>
      </dgm:prSet>
      <dgm:spPr/>
    </dgm:pt>
    <dgm:pt modelId="{0611AC67-B4F8-4988-A1A0-24461BF555B4}" type="pres">
      <dgm:prSet presAssocID="{08FF8F40-3422-4A65-8ED3-795C6D71616C}" presName="rootConnector" presStyleLbl="node4" presStyleIdx="63" presStyleCnt="64"/>
      <dgm:spPr/>
    </dgm:pt>
    <dgm:pt modelId="{39C77DD2-C76B-407B-B597-A59BA82A62CF}" type="pres">
      <dgm:prSet presAssocID="{08FF8F40-3422-4A65-8ED3-795C6D71616C}" presName="hierChild4" presStyleCnt="0"/>
      <dgm:spPr/>
    </dgm:pt>
    <dgm:pt modelId="{4602E21B-964F-45B1-9AFD-9BD4D0C8CD9C}" type="pres">
      <dgm:prSet presAssocID="{08FF8F40-3422-4A65-8ED3-795C6D71616C}" presName="hierChild5" presStyleCnt="0"/>
      <dgm:spPr/>
    </dgm:pt>
    <dgm:pt modelId="{724D6CDC-9223-4109-81E5-C8B54F83A589}" type="pres">
      <dgm:prSet presAssocID="{90C85C7F-7C6D-46A6-9042-12278B614927}" presName="hierChild5" presStyleCnt="0"/>
      <dgm:spPr/>
    </dgm:pt>
    <dgm:pt modelId="{83DA6CF3-E748-49B1-8CB0-03E0E5AB560A}" type="pres">
      <dgm:prSet presAssocID="{8DF2FA27-D75C-496A-923C-8F6E9CD1ED98}" presName="hierChild5" presStyleCnt="0"/>
      <dgm:spPr/>
    </dgm:pt>
    <dgm:pt modelId="{9E322A5B-C5F1-4971-BC7E-7A4E7EC27D2B}" type="pres">
      <dgm:prSet presAssocID="{C80C80F2-73E3-4317-9208-805F78ECD721}" presName="hierChild3" presStyleCnt="0"/>
      <dgm:spPr/>
    </dgm:pt>
  </dgm:ptLst>
  <dgm:cxnLst>
    <dgm:cxn modelId="{A02F0404-9572-49D3-8F78-26D9D646A750}" srcId="{5547838B-15B4-4759-B977-22211FD60870}" destId="{F1E7E0C8-654E-42A1-A058-46D44E5B488A}" srcOrd="2" destOrd="0" parTransId="{04339F1D-0034-492F-AC98-55C2CDC8D7F3}" sibTransId="{FBEB0377-FC38-4168-AFB1-2976B089A087}"/>
    <dgm:cxn modelId="{E25EF404-0380-4ED1-800E-9B229D270DC3}" type="presOf" srcId="{A4293931-369F-484F-9832-C7B7C23C55FB}" destId="{57315CE3-F362-4C1F-928F-09F45140B134}" srcOrd="1" destOrd="0" presId="urn:microsoft.com/office/officeart/2005/8/layout/orgChart1"/>
    <dgm:cxn modelId="{E610CC06-D0E8-41FA-AA68-34596E90028D}" type="presOf" srcId="{1517A948-F609-4864-8680-70E774AADD01}" destId="{1DDA9553-15DB-4902-929A-75987697A17F}" srcOrd="0" destOrd="0" presId="urn:microsoft.com/office/officeart/2005/8/layout/orgChart1"/>
    <dgm:cxn modelId="{A4880C07-85B9-4444-BD46-DD0D3751865F}" type="presOf" srcId="{1DFE29E3-D427-469D-A7CE-FF4EE43F9502}" destId="{0177A746-339A-4F5B-85E1-26305A4E85BA}" srcOrd="0" destOrd="0" presId="urn:microsoft.com/office/officeart/2005/8/layout/orgChart1"/>
    <dgm:cxn modelId="{D9FCF808-C62F-4E0C-B89A-53C4423399DA}" type="presOf" srcId="{51F2607C-1802-4EEC-901C-440BF6712D3F}" destId="{13E5D8C1-2D91-4821-9B10-09B7B4DE4DBB}" srcOrd="1" destOrd="0" presId="urn:microsoft.com/office/officeart/2005/8/layout/orgChart1"/>
    <dgm:cxn modelId="{1E1CF809-54C9-4E7D-B669-8E248035C695}" type="presOf" srcId="{A901F8AD-07AE-421B-A20F-69E98B238F8A}" destId="{2524C851-9E5A-4F9B-B835-AFDC11DBD663}" srcOrd="0" destOrd="0" presId="urn:microsoft.com/office/officeart/2005/8/layout/orgChart1"/>
    <dgm:cxn modelId="{F39B760A-76EE-4D00-9CF4-CBBDC8D729E2}" type="presOf" srcId="{9C7B0FA1-27D9-41E2-9CC5-2B676C11EA7F}" destId="{E665B06B-EA04-4D80-BEC0-67F3F326349E}" srcOrd="1" destOrd="0" presId="urn:microsoft.com/office/officeart/2005/8/layout/orgChart1"/>
    <dgm:cxn modelId="{B3E5A10A-2BF4-410F-90EE-55875F758103}" type="presOf" srcId="{B3EFDDF5-8FFD-44D7-A909-5E410FAFF83A}" destId="{F4208EA2-CEB7-4893-AD27-41186F9FEFE3}" srcOrd="0" destOrd="0" presId="urn:microsoft.com/office/officeart/2005/8/layout/orgChart1"/>
    <dgm:cxn modelId="{8D08220B-009D-42F9-A05A-54264B5AD0FA}" srcId="{9262A3CD-5525-4C35-A71A-0F70E22E8784}" destId="{5008FE59-1BFA-4EC7-910F-5783FE1ACC32}" srcOrd="2" destOrd="0" parTransId="{90CF4466-A65E-4B86-AC2C-C5C1950A9A55}" sibTransId="{E9BFEAF6-98E0-4E39-9B1B-06FAF2E2189E}"/>
    <dgm:cxn modelId="{84BB1A0C-3267-4E36-90CE-FD40B2487261}" type="presOf" srcId="{FB023F22-534B-4FB3-ADBF-DB3C3090F08B}" destId="{3426842C-CE07-4B29-AA20-15F4FD906E6C}" srcOrd="0" destOrd="0" presId="urn:microsoft.com/office/officeart/2005/8/layout/orgChart1"/>
    <dgm:cxn modelId="{33B4A80D-945B-461C-911D-BE7C8FC3DE30}" type="presOf" srcId="{B3EFDDF5-8FFD-44D7-A909-5E410FAFF83A}" destId="{A332DA4A-B362-4CAA-A076-65373CB34550}" srcOrd="1" destOrd="0" presId="urn:microsoft.com/office/officeart/2005/8/layout/orgChart1"/>
    <dgm:cxn modelId="{489DF00D-F3D4-4D48-BDC5-C2916946AA72}" type="presOf" srcId="{DA431C2F-EC1D-4A08-B4D3-2A467F25F810}" destId="{01D16F33-59A8-4EF6-97E8-5B814EC01474}" srcOrd="0" destOrd="0" presId="urn:microsoft.com/office/officeart/2005/8/layout/orgChart1"/>
    <dgm:cxn modelId="{9517F20D-1FA6-4553-83DF-71E50BC03D33}" type="presOf" srcId="{C7ED77C2-ADEF-492C-929A-3E6E39C3BD1D}" destId="{B10E08AD-2D14-4969-B73C-F1085BA1CD3D}" srcOrd="1" destOrd="0" presId="urn:microsoft.com/office/officeart/2005/8/layout/orgChart1"/>
    <dgm:cxn modelId="{FD2B810E-96E5-45A9-B50A-441A61F4E057}" type="presOf" srcId="{B09A283A-A089-432A-8027-0185C8750706}" destId="{73437874-D37C-46C9-8711-F01A73599138}" srcOrd="1" destOrd="0" presId="urn:microsoft.com/office/officeart/2005/8/layout/orgChart1"/>
    <dgm:cxn modelId="{00E5970E-030E-4B5E-859A-7D9B36A89467}" type="presOf" srcId="{17F41B2D-499B-4D59-B8C4-FF483A635973}" destId="{82CACEA7-1318-454C-9A2A-F4E062E55026}" srcOrd="0" destOrd="0" presId="urn:microsoft.com/office/officeart/2005/8/layout/orgChart1"/>
    <dgm:cxn modelId="{0EB8D010-279F-43A0-91C9-6AE1C6B74CE5}" type="presOf" srcId="{4B949257-435A-45E4-A6DC-42982246298F}" destId="{3D36BD07-B329-4D85-A01F-866EF02D2B43}" srcOrd="0" destOrd="0" presId="urn:microsoft.com/office/officeart/2005/8/layout/orgChart1"/>
    <dgm:cxn modelId="{6E895F11-0834-4FBE-A87A-7AF7157D3FF3}" type="presOf" srcId="{5713F961-3BD1-441A-A65D-D3984BE7BD88}" destId="{DB6F46BF-80A9-4F2D-A975-B473A851523F}" srcOrd="0" destOrd="0" presId="urn:microsoft.com/office/officeart/2005/8/layout/orgChart1"/>
    <dgm:cxn modelId="{9C4D6311-B646-4AAA-A904-60C1B1841B70}" type="presOf" srcId="{6B835C75-563F-4D0B-BF17-DE19829C1148}" destId="{1C692D64-8BE3-4594-A7A1-A2E34EACF8F3}" srcOrd="1" destOrd="0" presId="urn:microsoft.com/office/officeart/2005/8/layout/orgChart1"/>
    <dgm:cxn modelId="{209A4311-A36A-46D6-A930-C75CC1B64B8A}" type="presOf" srcId="{4289C8CC-C694-4E1E-BB8F-7AFFC352316A}" destId="{E1682BC5-E173-4463-A858-874F60047636}" srcOrd="0" destOrd="0" presId="urn:microsoft.com/office/officeart/2005/8/layout/orgChart1"/>
    <dgm:cxn modelId="{21C26D11-A148-4B48-97C7-E019F4285ECB}" type="presOf" srcId="{5DF285F4-6836-47CC-AF81-DA9E9A6236F7}" destId="{4E28EC3C-7E03-454F-AC40-8C2EC21CC665}" srcOrd="1" destOrd="0" presId="urn:microsoft.com/office/officeart/2005/8/layout/orgChart1"/>
    <dgm:cxn modelId="{F40D0712-1C6E-420E-8C6E-9B0A7365A3CC}" type="presOf" srcId="{E6D26495-DFDE-407E-8071-19F4322FCF25}" destId="{05065A28-1032-4886-8814-4C8972DBDC1B}" srcOrd="0" destOrd="0" presId="urn:microsoft.com/office/officeart/2005/8/layout/orgChart1"/>
    <dgm:cxn modelId="{1B216D12-5AD4-4160-A59D-D6E4A8A82C31}" type="presOf" srcId="{9AFD7DE3-18B7-4FE1-92BD-6ED9FF3C1D7C}" destId="{A5BBF496-50C0-4554-B5D9-8BCEABEA22B6}" srcOrd="0" destOrd="0" presId="urn:microsoft.com/office/officeart/2005/8/layout/orgChart1"/>
    <dgm:cxn modelId="{47177C12-FDA2-41E3-9585-3E7FD953EACE}" type="presOf" srcId="{DBE69CE4-F965-435C-91B1-EFE626857A89}" destId="{8006E9EE-760D-42A9-AF85-C53DA95F2BC6}" srcOrd="0" destOrd="0" presId="urn:microsoft.com/office/officeart/2005/8/layout/orgChart1"/>
    <dgm:cxn modelId="{33520714-F256-41D6-AABE-C815455B4B39}" type="presOf" srcId="{07C11FCB-B85F-440F-8B12-759124B18CE3}" destId="{87DED65E-F1C4-4B11-A232-E30B72AF3AF5}" srcOrd="0" destOrd="0" presId="urn:microsoft.com/office/officeart/2005/8/layout/orgChart1"/>
    <dgm:cxn modelId="{BF8B2214-C016-4E4E-86F4-ABD4CA3F58CE}" type="presOf" srcId="{85C9869E-4002-4EEF-943C-1165641D4B27}" destId="{1AEDCE73-242E-4134-BF53-BC9B34995EB8}" srcOrd="0" destOrd="0" presId="urn:microsoft.com/office/officeart/2005/8/layout/orgChart1"/>
    <dgm:cxn modelId="{192B7014-8C4A-46E9-B1F7-5FABFE9FF160}" type="presOf" srcId="{56301B22-D294-4235-B027-85E042A45699}" destId="{42FE0C91-DA22-41BB-A803-2FEAC5FCE9E4}" srcOrd="0" destOrd="0" presId="urn:microsoft.com/office/officeart/2005/8/layout/orgChart1"/>
    <dgm:cxn modelId="{359AF614-2023-4EC8-9486-E69A6C0E5C4C}" type="presOf" srcId="{9F160926-A402-491F-A764-345E2B3FE952}" destId="{23150B69-F4CC-46B4-93CE-9EE839A95FED}" srcOrd="1" destOrd="0" presId="urn:microsoft.com/office/officeart/2005/8/layout/orgChart1"/>
    <dgm:cxn modelId="{95070816-09D1-4BB8-A026-A0E3CBDD5A94}" srcId="{1D2062EF-0EA6-434E-903D-0E8B5BE95E06}" destId="{0BF97CD1-5346-498A-BB84-C5A3BF9D5EC7}" srcOrd="1" destOrd="0" parTransId="{A529B5BA-7C35-457C-9271-C5B67802F090}" sibTransId="{5AC38E20-2CF3-4643-8BE8-626FBC40E2E2}"/>
    <dgm:cxn modelId="{2C4AE016-D39E-44D0-B960-B41C5F6D2FAC}" type="presOf" srcId="{7E4928F9-552B-497B-B27F-EA71630B378A}" destId="{6DB51AE7-F96A-44D2-899F-70FF0B16084B}" srcOrd="0" destOrd="0" presId="urn:microsoft.com/office/officeart/2005/8/layout/orgChart1"/>
    <dgm:cxn modelId="{86157D18-3C5C-49E4-953B-34CF8E415A1B}" srcId="{C80C80F2-73E3-4317-9208-805F78ECD721}" destId="{2A02844B-68DF-4409-AAD7-D954D90321CC}" srcOrd="13" destOrd="0" parTransId="{BE8D2F3D-E851-463E-9EDE-B8CCAB29A78F}" sibTransId="{A577F9BD-B1D7-4BB7-A22E-9C4AC70B595A}"/>
    <dgm:cxn modelId="{9D0E1F1A-9C5E-4388-AEAE-35D41B74AA68}" srcId="{C7ED77C2-ADEF-492C-929A-3E6E39C3BD1D}" destId="{F339519C-8425-4C9E-8354-8E06FA0A35A8}" srcOrd="0" destOrd="0" parTransId="{44EBB1ED-489F-4092-B6CF-CC6BCD1C900B}" sibTransId="{4177F131-F060-4698-BAFB-BB1F5222E5A9}"/>
    <dgm:cxn modelId="{AC967C1A-F174-44C2-8E0A-B8A4CB01E0DD}" type="presOf" srcId="{C80C80F2-73E3-4317-9208-805F78ECD721}" destId="{0C9D8E44-391C-4A82-8264-86F4CFB47887}" srcOrd="0" destOrd="0" presId="urn:microsoft.com/office/officeart/2005/8/layout/orgChart1"/>
    <dgm:cxn modelId="{220E311B-93BE-4CE4-93BB-B7AF65A75B43}" type="presOf" srcId="{E0D629EC-AFAF-4FAD-A1D0-7021F17F0F0C}" destId="{10416B18-9139-424D-9CCB-FCF98AEAD38B}" srcOrd="0" destOrd="0" presId="urn:microsoft.com/office/officeart/2005/8/layout/orgChart1"/>
    <dgm:cxn modelId="{4739BD1B-03E4-43F2-A219-77E05CBA0F4E}" srcId="{1D2062EF-0EA6-434E-903D-0E8B5BE95E06}" destId="{6DF184E1-406F-4471-A457-EE233B9BEFE4}" srcOrd="2" destOrd="0" parTransId="{785C886D-FE46-4758-8727-F2A647F5F3E2}" sibTransId="{5BCBC720-99F7-4B2E-B286-BA7AA49DA6A9}"/>
    <dgm:cxn modelId="{8F39641D-A36E-41FF-B5DC-7FC6077CCF62}" type="presOf" srcId="{A5BC3D7B-CD8C-4CF6-8595-20430C6484CE}" destId="{421D76EA-615D-457D-91B3-07BA7956AAEE}" srcOrd="0" destOrd="0" presId="urn:microsoft.com/office/officeart/2005/8/layout/orgChart1"/>
    <dgm:cxn modelId="{37B13E1E-6B33-4409-ABFF-117661B37897}" type="presOf" srcId="{A692B1F7-1598-4D55-991A-C2DD1CAB65C9}" destId="{D8A97DA9-C296-4F43-A972-82E5B042E064}" srcOrd="0" destOrd="0" presId="urn:microsoft.com/office/officeart/2005/8/layout/orgChart1"/>
    <dgm:cxn modelId="{7623051F-4094-45A4-AFFA-C9382337621C}" type="presOf" srcId="{17204DFB-C5A7-4548-821D-3F2CE99CD44D}" destId="{7BC62427-95B0-4760-9F78-EE86710614B0}" srcOrd="1" destOrd="0" presId="urn:microsoft.com/office/officeart/2005/8/layout/orgChart1"/>
    <dgm:cxn modelId="{9F340D1F-E89A-45F0-B280-1E2EAD827BB5}" type="presOf" srcId="{7C476EC0-5C0B-472B-97BD-98D711349905}" destId="{78E19D6C-EF37-4DEC-97F5-141C457114E0}" srcOrd="0" destOrd="0" presId="urn:microsoft.com/office/officeart/2005/8/layout/orgChart1"/>
    <dgm:cxn modelId="{3672CD1F-EED0-45B8-B104-0D26B1238EC7}" type="presOf" srcId="{0EBBB5F1-C20C-4F92-9276-1479A88C5735}" destId="{EC0BD54D-5564-45D9-A471-9153F72E97EE}" srcOrd="0" destOrd="0" presId="urn:microsoft.com/office/officeart/2005/8/layout/orgChart1"/>
    <dgm:cxn modelId="{8D030A20-DA2B-40D4-BA5D-0B579934D3F2}" srcId="{09B75ED5-780C-4618-81E1-57C577520B84}" destId="{B3A2B4D1-D5AF-49BB-8A77-6BA387DE415D}" srcOrd="0" destOrd="0" parTransId="{9978DCB8-2BD6-4C00-8FA3-03D84E68ECDF}" sibTransId="{723D877B-600F-4B4C-963A-415CEC4B6AD3}"/>
    <dgm:cxn modelId="{970AA120-9E80-43D2-A6B4-12732BC5D367}" srcId="{3E5C957E-16ED-4B05-9978-435D395B7785}" destId="{A487A1C1-D2AD-4DED-BA33-DEE2AD231738}" srcOrd="0" destOrd="0" parTransId="{DA431C2F-EC1D-4A08-B4D3-2A467F25F810}" sibTransId="{2EE74834-9B6F-4336-9F1F-50BB28F5D2D4}"/>
    <dgm:cxn modelId="{FE12E920-29D5-40B2-AEF1-165D81C62018}" srcId="{C80C80F2-73E3-4317-9208-805F78ECD721}" destId="{C55E36FC-1A22-4861-A7E3-B87DAA84B098}" srcOrd="5" destOrd="0" parTransId="{2FFCC5CA-6D93-43FE-B8D0-7AB8CFE57D4E}" sibTransId="{CAF52C39-0333-49CE-ADD9-5809239B5862}"/>
    <dgm:cxn modelId="{B3D64321-06C7-4DCC-8476-7827139713ED}" type="presOf" srcId="{46B9E3D7-CBC3-4067-BC4A-490577061955}" destId="{A44CFC76-370D-4D64-A783-0CB7FBD634C1}" srcOrd="0" destOrd="0" presId="urn:microsoft.com/office/officeart/2005/8/layout/orgChart1"/>
    <dgm:cxn modelId="{78FD9D23-3B79-4CC3-BB78-A2B40F5856E5}" type="presOf" srcId="{D730FE01-7068-47E2-AF5D-2ECC3937E428}" destId="{572CDAB7-F826-425A-B8A1-CD3AE9FD9D93}" srcOrd="1" destOrd="0" presId="urn:microsoft.com/office/officeart/2005/8/layout/orgChart1"/>
    <dgm:cxn modelId="{6E32A923-EC4A-482B-AC75-642C07CEF44A}" type="presOf" srcId="{3884E1D9-3E36-46E3-B035-8E56279242E5}" destId="{77A9DBF4-B8D8-492E-B49F-05446215D69F}" srcOrd="0" destOrd="0" presId="urn:microsoft.com/office/officeart/2005/8/layout/orgChart1"/>
    <dgm:cxn modelId="{B4147224-1B9D-43F7-9785-C7AB29B8CD26}" srcId="{2800A0BF-EB08-49E4-B3D8-BC25FD3790E8}" destId="{D072258E-04D1-46D4-BEBD-176F65156718}" srcOrd="1" destOrd="0" parTransId="{52095628-94D5-48B1-93AA-AD470FBA52B1}" sibTransId="{CF070B9D-557E-4150-BBD6-DC97CBE5E50F}"/>
    <dgm:cxn modelId="{C122A424-7A92-4E39-9C7B-0EF649EC228C}" srcId="{4893AA9B-4572-4B62-9007-A1D2BEA7EE6A}" destId="{C6C7E0D0-A58E-4E05-824D-C69057A0796B}" srcOrd="0" destOrd="0" parTransId="{9ACA9372-4681-4397-B895-1712162DB4D4}" sibTransId="{0BAAFDC7-10AC-496C-B99B-9492064D8DE9}"/>
    <dgm:cxn modelId="{BDD0B724-9B44-4BBC-B5BE-34F0D0229920}" srcId="{C7ED77C2-ADEF-492C-929A-3E6E39C3BD1D}" destId="{ADB04F7C-E6D9-4C56-AFD7-A6CDDF56D62C}" srcOrd="2" destOrd="0" parTransId="{7361B3E3-0EC2-401B-89BB-75E2BEDDB794}" sibTransId="{726104D1-D895-47B9-A085-A335F0105E07}"/>
    <dgm:cxn modelId="{DCE12F25-99CA-4F60-8E64-F24DA492D2F7}" type="presOf" srcId="{C049F002-B2AE-485A-9ACD-14AB9110CF3E}" destId="{5C49E461-64F2-4A9E-8326-F213CF4BA330}" srcOrd="0" destOrd="0" presId="urn:microsoft.com/office/officeart/2005/8/layout/orgChart1"/>
    <dgm:cxn modelId="{7191F826-C01E-415D-9AD8-60B8A2058F52}" type="presOf" srcId="{118C8F9B-2C6C-44EC-9FEE-1EF013C728FA}" destId="{0997E75E-A149-433D-A957-EEF8C8B0D246}" srcOrd="1" destOrd="0" presId="urn:microsoft.com/office/officeart/2005/8/layout/orgChart1"/>
    <dgm:cxn modelId="{775A9327-7C6D-4199-B41B-166D0DE03579}" type="presOf" srcId="{0BF97CD1-5346-498A-BB84-C5A3BF9D5EC7}" destId="{43E62923-0C0F-4900-BEB9-2B52AC1409D9}" srcOrd="0" destOrd="0" presId="urn:microsoft.com/office/officeart/2005/8/layout/orgChart1"/>
    <dgm:cxn modelId="{B541B127-0D97-401C-AB64-8741DF09E822}" type="presOf" srcId="{72EC302F-99D0-4BDB-B9D7-88B2A6959FD5}" destId="{1FBAB6C1-346D-48CD-A65B-23F0F2E95016}" srcOrd="0" destOrd="0" presId="urn:microsoft.com/office/officeart/2005/8/layout/orgChart1"/>
    <dgm:cxn modelId="{3A7DBC2A-99C8-489B-94D2-A92BA9471423}" srcId="{04A9EBD1-89C9-4580-9C41-8CD999DA29C0}" destId="{5727B158-0598-4C62-97D1-BB40F9EA3A0A}" srcOrd="0" destOrd="0" parTransId="{17F41B2D-499B-4D59-B8C4-FF483A635973}" sibTransId="{B01E3A35-0622-4234-BC9A-B1FE36E9C140}"/>
    <dgm:cxn modelId="{45FD2C2B-408F-400A-943C-1E227BC0BA91}" type="presOf" srcId="{118C8F9B-2C6C-44EC-9FEE-1EF013C728FA}" destId="{489F723A-4910-4A04-99CA-D68587534D52}" srcOrd="0" destOrd="0" presId="urn:microsoft.com/office/officeart/2005/8/layout/orgChart1"/>
    <dgm:cxn modelId="{6D48922B-37E1-492E-B040-27C35690697B}" type="presOf" srcId="{F6618ABB-79A6-4117-A373-E52364248C6D}" destId="{A9B58D2E-B0EB-44F4-A747-9E38209AF1E1}" srcOrd="0" destOrd="0" presId="urn:microsoft.com/office/officeart/2005/8/layout/orgChart1"/>
    <dgm:cxn modelId="{8000102C-460B-46A7-BED3-242CEE135EE3}" type="presOf" srcId="{4B38BC9D-35C9-462D-ACD4-C7ECEA774D6F}" destId="{67692813-4A6A-425C-A5EC-3ECA9CFA2B0B}" srcOrd="0" destOrd="0" presId="urn:microsoft.com/office/officeart/2005/8/layout/orgChart1"/>
    <dgm:cxn modelId="{A282DD2C-F3FE-40BF-A692-F4787239B437}" type="presOf" srcId="{D9D11FEB-DC95-4F19-96AA-BF81C139918F}" destId="{9921DE3D-BBF6-487B-A8E3-DAF5C5AC420C}" srcOrd="1" destOrd="0" presId="urn:microsoft.com/office/officeart/2005/8/layout/orgChart1"/>
    <dgm:cxn modelId="{7CCA262D-3DB6-4AC9-BF51-22E4D8FB49C8}" type="presOf" srcId="{90C85C7F-7C6D-46A6-9042-12278B614927}" destId="{449D0A07-663C-44D1-A077-C2ACFC00B02F}" srcOrd="0" destOrd="0" presId="urn:microsoft.com/office/officeart/2005/8/layout/orgChart1"/>
    <dgm:cxn modelId="{A811D12D-3863-4686-B1D0-A5246F494849}" type="presOf" srcId="{974F4E1B-FE1F-4C10-9CC8-BEEF3DFD920E}" destId="{D201C77C-4E81-45E3-901E-13A18222A17C}" srcOrd="0" destOrd="0" presId="urn:microsoft.com/office/officeart/2005/8/layout/orgChart1"/>
    <dgm:cxn modelId="{E2BFF12D-7C50-48CD-9A5C-E174CA939655}" srcId="{3D2F8973-A5C7-4162-8ED5-ED300A4607B3}" destId="{4F46BF7B-E99F-44AA-BA51-D2BCB8F47AAB}" srcOrd="1" destOrd="0" parTransId="{5207BB96-95E5-41B5-BD47-BAF4811843C2}" sibTransId="{5B62C826-E305-4F8F-9FBA-008FA5FE7862}"/>
    <dgm:cxn modelId="{F27BFA2D-B7A5-47FA-AA2E-53D1D4A9A9F0}" type="presOf" srcId="{2F9CE6F8-F346-48CB-A090-302A82F5F7D6}" destId="{FAB475E9-B2A9-4EBC-9029-EC72C0A736A8}" srcOrd="0" destOrd="0" presId="urn:microsoft.com/office/officeart/2005/8/layout/orgChart1"/>
    <dgm:cxn modelId="{69C31B2E-3220-4D95-AD77-BBEB7BD109A1}" type="presOf" srcId="{04A9EBD1-89C9-4580-9C41-8CD999DA29C0}" destId="{A3189A5A-B58C-4AE8-A2F9-E5F1F7456B45}" srcOrd="0" destOrd="0" presId="urn:microsoft.com/office/officeart/2005/8/layout/orgChart1"/>
    <dgm:cxn modelId="{77BEC830-F614-443E-9EEB-35BBF865D933}" type="presOf" srcId="{6B835C75-563F-4D0B-BF17-DE19829C1148}" destId="{6852F1DD-A85A-4EBF-A2E7-40324AA1EA46}" srcOrd="0" destOrd="0" presId="urn:microsoft.com/office/officeart/2005/8/layout/orgChart1"/>
    <dgm:cxn modelId="{64796332-98FE-4F24-9FE8-5BA2414FB3B9}" type="presOf" srcId="{26F5C7D8-C78D-40F0-81A1-937E9F4E0E43}" destId="{9D9A24E1-4EB7-4C4B-BB63-45541C0F0DD4}" srcOrd="0" destOrd="0" presId="urn:microsoft.com/office/officeart/2005/8/layout/orgChart1"/>
    <dgm:cxn modelId="{BAD87832-89CB-4873-A6CC-95EBAE6E14DC}" type="presOf" srcId="{C80C80F2-73E3-4317-9208-805F78ECD721}" destId="{27DA688F-9170-4D63-BB89-68703E23C7E8}" srcOrd="1" destOrd="0" presId="urn:microsoft.com/office/officeart/2005/8/layout/orgChart1"/>
    <dgm:cxn modelId="{20F25832-5586-4491-8068-1655BD2EC111}" type="presOf" srcId="{5AF9382C-1F09-416A-9BA5-347592D371D3}" destId="{D7CDC642-1793-47DB-918D-784A993F51CB}" srcOrd="1" destOrd="0" presId="urn:microsoft.com/office/officeart/2005/8/layout/orgChart1"/>
    <dgm:cxn modelId="{3DAB7932-E3BD-4E78-A3C0-E126134A2F04}" type="presOf" srcId="{021F067D-E22D-4CDA-9B91-FFFF6317BA9F}" destId="{5CAA85D9-3230-4DF5-815E-4DC5696E1124}" srcOrd="0" destOrd="0" presId="urn:microsoft.com/office/officeart/2005/8/layout/orgChart1"/>
    <dgm:cxn modelId="{E41EE432-EFBB-4EEA-894C-E3A023E446BF}" type="presOf" srcId="{5B2EFCAA-B0EA-46E7-AD09-69B87876B544}" destId="{09CF48CE-3A6E-4C5D-81F0-607E935D25B3}" srcOrd="0" destOrd="0" presId="urn:microsoft.com/office/officeart/2005/8/layout/orgChart1"/>
    <dgm:cxn modelId="{6D068033-AEE5-458B-959F-4221DC02F0CE}" type="presOf" srcId="{F1E7E0C8-654E-42A1-A058-46D44E5B488A}" destId="{C5B82E41-9C73-4E58-B0F9-757C03E011B0}" srcOrd="1" destOrd="0" presId="urn:microsoft.com/office/officeart/2005/8/layout/orgChart1"/>
    <dgm:cxn modelId="{C1843F35-5F11-4116-935E-6C1DC019BC00}" type="presOf" srcId="{F57F28E7-A1A1-4011-A147-E960D5D00D44}" destId="{F5858092-C2BA-406A-B86A-73DF52096E7A}" srcOrd="0" destOrd="0" presId="urn:microsoft.com/office/officeart/2005/8/layout/orgChart1"/>
    <dgm:cxn modelId="{90556B35-E6CC-40C9-BA88-65002F7FEBB3}" type="presOf" srcId="{3B64A9E3-5768-4E42-BD9E-A743BDFAB6A9}" destId="{B1C8AA79-BB6F-4D3F-A259-D51725D373D6}" srcOrd="1" destOrd="0" presId="urn:microsoft.com/office/officeart/2005/8/layout/orgChart1"/>
    <dgm:cxn modelId="{DFC4E635-FB2C-4B52-BD85-B29C2CFD51CE}" srcId="{4F46BF7B-E99F-44AA-BA51-D2BCB8F47AAB}" destId="{9C08A7C4-3E37-444F-8B47-23200F27DDAE}" srcOrd="0" destOrd="0" parTransId="{1DE3BA73-8901-40D6-B1B4-8EFCBFD7A1C2}" sibTransId="{E3596D62-04EC-4502-A1E5-8CAAECA0A208}"/>
    <dgm:cxn modelId="{1F030C36-A0EB-4360-A826-20FE1241DBCB}" type="presOf" srcId="{5547838B-15B4-4759-B977-22211FD60870}" destId="{01949514-AAC6-4AF0-B1EC-DEB215972317}" srcOrd="1" destOrd="0" presId="urn:microsoft.com/office/officeart/2005/8/layout/orgChart1"/>
    <dgm:cxn modelId="{BB622F36-C867-4D50-A834-9FFDBE0760C2}" type="presOf" srcId="{67ABC8E5-C07F-4833-97FF-68BE82B7D445}" destId="{2D958292-24F4-4524-BEBB-52BFFAFD0BC5}" srcOrd="1" destOrd="0" presId="urn:microsoft.com/office/officeart/2005/8/layout/orgChart1"/>
    <dgm:cxn modelId="{C326E036-5895-49BF-912A-17F013E55449}" type="presOf" srcId="{9730C39E-CD11-4DB7-8DB0-55B780E6EC5C}" destId="{57652BBB-21F0-41FB-9C76-DAD07B2D181B}" srcOrd="1" destOrd="0" presId="urn:microsoft.com/office/officeart/2005/8/layout/orgChart1"/>
    <dgm:cxn modelId="{D67F0939-E530-4870-9606-4792BC2DAF90}" srcId="{7A9DC41D-91DC-4EBE-A8F2-4E178149A2A0}" destId="{09B75ED5-780C-4618-81E1-57C577520B84}" srcOrd="0" destOrd="0" parTransId="{8312188F-849E-40D0-8B6D-964662471BF2}" sibTransId="{4E51BD42-207C-492A-B245-AF191D178DA9}"/>
    <dgm:cxn modelId="{85C66339-0D9B-4726-8FA0-6ADC0B7BDE1B}" type="presOf" srcId="{0FCF7053-F8B6-4BA5-A1F9-1FA4F6C6F630}" destId="{4AC3D4D8-8A77-487C-9BDC-28CC5FBBB0B7}" srcOrd="1" destOrd="0" presId="urn:microsoft.com/office/officeart/2005/8/layout/orgChart1"/>
    <dgm:cxn modelId="{C94FB439-D6C4-4A22-8C15-012511F3B1D1}" type="presOf" srcId="{0AC230A0-B37F-4EF9-892C-732EEE90E5FD}" destId="{4F294D83-A931-4DBE-8A64-2F89FCB3F4F0}" srcOrd="0" destOrd="0" presId="urn:microsoft.com/office/officeart/2005/8/layout/orgChart1"/>
    <dgm:cxn modelId="{54EFE439-0BE3-45D7-A2CF-B274EAD8C3F7}" type="presOf" srcId="{9C08A7C4-3E37-444F-8B47-23200F27DDAE}" destId="{DAB0BB8A-A2B0-4741-8045-03B248CC85D1}" srcOrd="1" destOrd="0" presId="urn:microsoft.com/office/officeart/2005/8/layout/orgChart1"/>
    <dgm:cxn modelId="{E0B4843A-BED8-47C2-8F05-F2343F82F60C}" srcId="{C80C80F2-73E3-4317-9208-805F78ECD721}" destId="{98E6199F-344E-4B28-8E47-A4EDE0846CD9}" srcOrd="8" destOrd="0" parTransId="{B14728E8-A77C-45F2-B17C-D395793D580A}" sibTransId="{3CE4988F-0CC1-4251-816A-4F98F7D13646}"/>
    <dgm:cxn modelId="{F0348C3A-756B-433B-A281-1F8F84C7DB59}" type="presOf" srcId="{2A02844B-68DF-4409-AAD7-D954D90321CC}" destId="{B8CFDB6E-14F8-421D-AF66-3293A315AC5C}" srcOrd="0" destOrd="0" presId="urn:microsoft.com/office/officeart/2005/8/layout/orgChart1"/>
    <dgm:cxn modelId="{5E83873B-B429-43F5-8E02-6D09649CC39B}" srcId="{2A02844B-68DF-4409-AAD7-D954D90321CC}" destId="{3E5C957E-16ED-4B05-9978-435D395B7785}" srcOrd="0" destOrd="0" parTransId="{8CB7ED47-69D9-494F-A3CC-CD1DE40990CF}" sibTransId="{61ED62D8-AE6C-43E3-8DDA-40F4F69179DA}"/>
    <dgm:cxn modelId="{5BC4093C-4DE4-4206-B4B8-DD69FCC98366}" type="presOf" srcId="{650D122C-8C34-4D79-BB13-D24DD960F5DA}" destId="{A3D35850-CD07-46BB-AD0E-2455BFEF7FAA}" srcOrd="1" destOrd="0" presId="urn:microsoft.com/office/officeart/2005/8/layout/orgChart1"/>
    <dgm:cxn modelId="{2571133C-9BA5-4573-94EA-E456AB395C6C}" srcId="{B09A283A-A089-432A-8027-0185C8750706}" destId="{4B38BC9D-35C9-462D-ACD4-C7ECEA774D6F}" srcOrd="3" destOrd="0" parTransId="{F0A8D5F3-3DF7-43C0-AE25-9CA7C9562473}" sibTransId="{5EE354D0-93FF-4EDF-9E70-145274D4ECE9}"/>
    <dgm:cxn modelId="{01615D3C-86B5-4F36-8F1D-6315A54A14FC}" srcId="{B09A283A-A089-432A-8027-0185C8750706}" destId="{13BDE751-E9F5-4693-884F-4414A58896A5}" srcOrd="1" destOrd="0" parTransId="{9704513F-34BE-4C40-8A7B-CD3F7FDB53B9}" sibTransId="{E2AEFA78-32AF-4C62-9397-9F0A574C46E0}"/>
    <dgm:cxn modelId="{600DA13C-2553-4B90-BC75-76EA4A0F0A2E}" srcId="{4F46BF7B-E99F-44AA-BA51-D2BCB8F47AAB}" destId="{0C887AC9-24DE-4747-BC02-871B2B87E6D0}" srcOrd="10" destOrd="0" parTransId="{90084736-009C-4CEF-98A3-DE30174ABF36}" sibTransId="{C3E21BEF-87C4-4213-A33B-E1DC2F85DD2D}"/>
    <dgm:cxn modelId="{B002DC3C-66C2-4AD3-8BEE-4D70113364FF}" type="presOf" srcId="{0DF6C754-2691-48D4-A0B1-67B39818958F}" destId="{AA086DBA-5410-44EA-A9E4-DCAD3ED9A4E0}" srcOrd="0" destOrd="0" presId="urn:microsoft.com/office/officeart/2005/8/layout/orgChart1"/>
    <dgm:cxn modelId="{067AA53D-F7D1-47C0-B165-F270E6EEAC85}" type="presOf" srcId="{AC890027-5BF0-4615-8133-0B94D135D6DE}" destId="{307C2394-AB17-4022-830F-2965140753CB}" srcOrd="0" destOrd="0" presId="urn:microsoft.com/office/officeart/2005/8/layout/orgChart1"/>
    <dgm:cxn modelId="{B9F8653E-EF2A-4814-AEF7-B7D1BA1B0B8E}" type="presOf" srcId="{08FF8F40-3422-4A65-8ED3-795C6D71616C}" destId="{0611AC67-B4F8-4988-A1A0-24461BF555B4}" srcOrd="1" destOrd="0" presId="urn:microsoft.com/office/officeart/2005/8/layout/orgChart1"/>
    <dgm:cxn modelId="{17474E3E-8283-43C7-886F-D4C2E43FE303}" type="presOf" srcId="{C55E36FC-1A22-4861-A7E3-B87DAA84B098}" destId="{4ABFE4DE-440C-457A-8657-2B83AFDAC83F}" srcOrd="0" destOrd="0" presId="urn:microsoft.com/office/officeart/2005/8/layout/orgChart1"/>
    <dgm:cxn modelId="{B24BC33F-D214-47CB-9062-F4B8FE242BB1}" srcId="{2FE10D8F-CABB-4F60-AD0B-BD2484A4E486}" destId="{67ABC8E5-C07F-4833-97FF-68BE82B7D445}" srcOrd="0" destOrd="0" parTransId="{D2E5D6BB-F207-41A4-B335-232A33BF9C97}" sibTransId="{E048D197-6209-427A-AAED-7F13A0BAFA79}"/>
    <dgm:cxn modelId="{A979E33F-C334-45FC-A08D-80635187F45C}" srcId="{D9D11FEB-DC95-4F19-96AA-BF81C139918F}" destId="{2FE10D8F-CABB-4F60-AD0B-BD2484A4E486}" srcOrd="0" destOrd="0" parTransId="{25CF2080-90EB-4769-967E-D8D8B25D0C0C}" sibTransId="{5F326648-0531-4363-9A51-EAF6F57E2666}"/>
    <dgm:cxn modelId="{FF06045C-41FE-4F1A-AA1D-F7309AC82949}" type="presOf" srcId="{CE964DCD-79CA-4C89-805B-54DA09943EC1}" destId="{B19D460C-97AE-4E6C-8457-604CCEA3B0C6}" srcOrd="0" destOrd="0" presId="urn:microsoft.com/office/officeart/2005/8/layout/orgChart1"/>
    <dgm:cxn modelId="{143D295C-CEFD-41F2-9D3D-F4E45098FD25}" type="presOf" srcId="{90CF4466-A65E-4B86-AC2C-C5C1950A9A55}" destId="{60D0FC28-479C-4B23-ACBD-B03AF8265B33}" srcOrd="0" destOrd="0" presId="urn:microsoft.com/office/officeart/2005/8/layout/orgChart1"/>
    <dgm:cxn modelId="{2E93615C-001C-48A5-AA6B-3440D34BF359}" srcId="{4893AA9B-4572-4B62-9007-A1D2BEA7EE6A}" destId="{9730C39E-CD11-4DB7-8DB0-55B780E6EC5C}" srcOrd="2" destOrd="0" parTransId="{4B949257-435A-45E4-A6DC-42982246298F}" sibTransId="{B441E584-EBFF-4D8D-98CB-CEB6E9A390B7}"/>
    <dgm:cxn modelId="{2E6FD25C-A0E3-48F8-AF6C-CA3EDF6C5455}" srcId="{4F46BF7B-E99F-44AA-BA51-D2BCB8F47AAB}" destId="{2FDE7161-D6B4-4346-99B7-4F977B123FAF}" srcOrd="8" destOrd="0" parTransId="{36860982-B14E-4C3B-93AC-5CB012F88B83}" sibTransId="{7396D4B9-1DFE-4FD2-B3F3-514E9C3F272E}"/>
    <dgm:cxn modelId="{9691265D-9C7B-4039-8772-6787321C4DA5}" type="presOf" srcId="{CAF213ED-AF0C-42B1-A65F-13A10C941D15}" destId="{489B030B-6ACC-4288-BC40-367B56A034A0}" srcOrd="1" destOrd="0" presId="urn:microsoft.com/office/officeart/2005/8/layout/orgChart1"/>
    <dgm:cxn modelId="{2C43925D-2AEA-4A4E-9598-36BDDCDF21B9}" srcId="{2800A0BF-EB08-49E4-B3D8-BC25FD3790E8}" destId="{D247CD71-1086-4A3C-8877-C2BB656C03F3}" srcOrd="3" destOrd="0" parTransId="{164282F9-1A8F-437E-B78B-5403D98F99E3}" sibTransId="{F428B990-E40B-41CB-9B2B-77D668BFF180}"/>
    <dgm:cxn modelId="{B8842A5E-60B9-4A46-BBA7-A7523A841914}" type="presOf" srcId="{A5DD9188-D680-42D3-94C5-74209853CB0E}" destId="{89C6220F-0E9A-49B6-AFD1-9CE23769E540}" srcOrd="0" destOrd="0" presId="urn:microsoft.com/office/officeart/2005/8/layout/orgChart1"/>
    <dgm:cxn modelId="{D2E5805E-D20B-4674-A274-609AF28B91FD}" srcId="{C80C80F2-73E3-4317-9208-805F78ECD721}" destId="{0FCF7053-F8B6-4BA5-A1F9-1FA4F6C6F630}" srcOrd="4" destOrd="0" parTransId="{021F067D-E22D-4CDA-9B91-FFFF6317BA9F}" sibTransId="{EB161393-A590-4210-B471-F159E15C97D5}"/>
    <dgm:cxn modelId="{F7409F5E-695F-4A52-8D1E-D60C4C31E787}" type="presOf" srcId="{A692B1F7-1598-4D55-991A-C2DD1CAB65C9}" destId="{1B0B0D08-119B-4123-92EC-4BEB09D68CF6}" srcOrd="1" destOrd="0" presId="urn:microsoft.com/office/officeart/2005/8/layout/orgChart1"/>
    <dgm:cxn modelId="{D100DC5E-F3B6-4595-A6F1-C465265E4262}" type="presOf" srcId="{9F13F8D0-BDBC-4B0A-924E-335053C26A7C}" destId="{12020FA5-921D-4844-A2C8-F25FD6D04F9E}" srcOrd="1" destOrd="0" presId="urn:microsoft.com/office/officeart/2005/8/layout/orgChart1"/>
    <dgm:cxn modelId="{2895BE5F-7EF6-43C3-8547-069BB4D90608}" type="presOf" srcId="{4F46BF7B-E99F-44AA-BA51-D2BCB8F47AAB}" destId="{1321FD54-2371-4617-AC8C-16E4B7AF4B4F}" srcOrd="1" destOrd="0" presId="urn:microsoft.com/office/officeart/2005/8/layout/orgChart1"/>
    <dgm:cxn modelId="{1A4A1A60-8620-4FD4-AEEE-A92E290430BB}" srcId="{4F46BF7B-E99F-44AA-BA51-D2BCB8F47AAB}" destId="{FA457A57-977E-4F2F-BEDE-E0403B855457}" srcOrd="5" destOrd="0" parTransId="{AD9B66BF-D0B8-4E36-B6A5-A7883F419213}" sibTransId="{7075CD8F-752C-4EBB-9F31-801870242013}"/>
    <dgm:cxn modelId="{DDC71A60-262C-41B4-A357-157802DAE2ED}" type="presOf" srcId="{04339F1D-0034-492F-AC98-55C2CDC8D7F3}" destId="{536AADF4-7C53-4238-9F33-7069177A01F0}" srcOrd="0" destOrd="0" presId="urn:microsoft.com/office/officeart/2005/8/layout/orgChart1"/>
    <dgm:cxn modelId="{4FE00461-8486-4794-871C-42F7D9EF1B24}" type="presOf" srcId="{EDCE874D-85E5-4F93-B7E8-72A0CB011198}" destId="{8ADB0A9F-F7F2-42B5-857D-B85B9FEF7F3F}" srcOrd="0" destOrd="0" presId="urn:microsoft.com/office/officeart/2005/8/layout/orgChart1"/>
    <dgm:cxn modelId="{FF090941-5F02-40AF-901E-43C413E95351}" type="presOf" srcId="{F339519C-8425-4C9E-8354-8E06FA0A35A8}" destId="{EF681062-9ADA-465F-9C82-61923862509F}" srcOrd="1" destOrd="0" presId="urn:microsoft.com/office/officeart/2005/8/layout/orgChart1"/>
    <dgm:cxn modelId="{A6053741-634C-45CD-9BC7-9EAA4EDE8DD2}" srcId="{4893AA9B-4572-4B62-9007-A1D2BEA7EE6A}" destId="{DBE69CE4-F965-435C-91B1-EFE626857A89}" srcOrd="1" destOrd="0" parTransId="{A18399AC-85F1-404A-A105-0D59FCA5FC56}" sibTransId="{E0A4702D-49A8-44AE-8879-64AE80A1BBD4}"/>
    <dgm:cxn modelId="{410D8941-3BF3-4879-A33C-8C0DA83FA579}" type="presOf" srcId="{4893AA9B-4572-4B62-9007-A1D2BEA7EE6A}" destId="{13DD728E-5A12-475A-B70B-311A6E526BE8}" srcOrd="0" destOrd="0" presId="urn:microsoft.com/office/officeart/2005/8/layout/orgChart1"/>
    <dgm:cxn modelId="{0F0CA461-0382-4AC4-ABAE-1A777B0C1612}" srcId="{A5DD9188-D680-42D3-94C5-74209853CB0E}" destId="{9DD5D75C-48FB-4B8E-A810-875B9F38F930}" srcOrd="3" destOrd="0" parTransId="{47C19692-2779-4335-A112-D31506DAA1D2}" sibTransId="{EA08AE36-B396-458E-BAEF-9150AA3C0F6D}"/>
    <dgm:cxn modelId="{A6A89142-5ADC-40C9-AEAE-746CBE0A1E89}" type="presOf" srcId="{9C08A7C4-3E37-444F-8B47-23200F27DDAE}" destId="{555BF12A-EE4C-427A-ADAE-EA3560F07602}" srcOrd="0" destOrd="0" presId="urn:microsoft.com/office/officeart/2005/8/layout/orgChart1"/>
    <dgm:cxn modelId="{09449B62-7026-4762-985E-7620044E6959}" type="presOf" srcId="{B14728E8-A77C-45F2-B17C-D395793D580A}" destId="{0DAE2952-6CAC-4D1F-9C37-4D998C74A570}" srcOrd="0" destOrd="0" presId="urn:microsoft.com/office/officeart/2005/8/layout/orgChart1"/>
    <dgm:cxn modelId="{18A2AA42-8409-408A-9A19-BE216AEC24A8}" type="presOf" srcId="{7A9DC41D-91DC-4EBE-A8F2-4E178149A2A0}" destId="{7E1DE108-5574-407A-8015-40E18AB3E4BD}" srcOrd="0" destOrd="0" presId="urn:microsoft.com/office/officeart/2005/8/layout/orgChart1"/>
    <dgm:cxn modelId="{F7868B63-9492-4B39-AF52-CB81F1E6B450}" type="presOf" srcId="{8DEAFF14-7E42-4E82-AB93-C4B0FE0CFBBF}" destId="{DDA92A2D-578B-4867-996E-89B7AF1F44A2}" srcOrd="0" destOrd="0" presId="urn:microsoft.com/office/officeart/2005/8/layout/orgChart1"/>
    <dgm:cxn modelId="{1D489943-3DF0-4EE2-A5E3-350200B351E8}" srcId="{51F2607C-1802-4EEC-901C-440BF6712D3F}" destId="{3B64A9E3-5768-4E42-BD9E-A743BDFAB6A9}" srcOrd="3" destOrd="0" parTransId="{E0D629EC-AFAF-4FAD-A1D0-7021F17F0F0C}" sibTransId="{58019D6D-39B3-4FFB-9018-6ECC38AC8E74}"/>
    <dgm:cxn modelId="{0921E743-79F0-41A2-AC86-F944CB487749}" type="presOf" srcId="{73609A85-D294-4733-BAB9-61C2BAF9FCC6}" destId="{1D3B4870-0150-46D9-B33B-2D72784A3A2B}" srcOrd="1" destOrd="0" presId="urn:microsoft.com/office/officeart/2005/8/layout/orgChart1"/>
    <dgm:cxn modelId="{963E2044-80A7-4703-907E-19C115CEBF3C}" type="presOf" srcId="{60A11F6E-EE06-481B-A80D-071090FD3323}" destId="{4A78702A-05FE-4425-A81D-D54EA7D7307C}" srcOrd="0" destOrd="0" presId="urn:microsoft.com/office/officeart/2005/8/layout/orgChart1"/>
    <dgm:cxn modelId="{23927144-7409-4BB2-80E7-ED6DC108AB05}" type="presOf" srcId="{AF4420D1-231D-4B35-B428-48D310E83C6C}" destId="{2E1940C0-1C73-4710-8458-0DE2C4252F6A}" srcOrd="0" destOrd="0" presId="urn:microsoft.com/office/officeart/2005/8/layout/orgChart1"/>
    <dgm:cxn modelId="{C7D50845-71D9-4F3F-8F5D-6CD045EED01F}" type="presOf" srcId="{F330FE58-6769-4D96-944D-6C17731D1C53}" destId="{02AA3AD7-80E3-4ADB-B734-A5F6E193A1EF}" srcOrd="1" destOrd="0" presId="urn:microsoft.com/office/officeart/2005/8/layout/orgChart1"/>
    <dgm:cxn modelId="{06F73D45-95EB-4733-96CE-C2ED36B3CF23}" srcId="{C80C80F2-73E3-4317-9208-805F78ECD721}" destId="{6F48149E-EAC2-410D-8ED7-0AB3EF3CCFDA}" srcOrd="7" destOrd="0" parTransId="{A8254B9E-B780-4D31-A201-153DAC3F141D}" sibTransId="{EE186FB5-5356-4C9C-9EBD-E866088C8724}"/>
    <dgm:cxn modelId="{71341166-90AD-43BC-8834-A0785F8A1FD4}" srcId="{73609A85-D294-4733-BAB9-61C2BAF9FCC6}" destId="{5DF285F4-6836-47CC-AF81-DA9E9A6236F7}" srcOrd="1" destOrd="0" parTransId="{D2843C8D-F5B7-4632-8577-3086B6313360}" sibTransId="{B422DC2E-6725-4479-BFE2-915B9846F015}"/>
    <dgm:cxn modelId="{85B03566-0640-4CDC-8C97-BE786AE72C94}" type="presOf" srcId="{91BB57EA-83AD-440D-9C8A-8C0CE30833B8}" destId="{3B0947B1-5E36-49C0-A951-9D0B74C6CDCB}" srcOrd="1" destOrd="0" presId="urn:microsoft.com/office/officeart/2005/8/layout/orgChart1"/>
    <dgm:cxn modelId="{27EF6A46-060E-4FF6-8CFB-43DE2F804672}" type="presOf" srcId="{47685E1A-1420-4506-9BE5-0AFB3B5A7670}" destId="{015DAEAF-8277-4C41-B811-8A6D70D5AE4C}" srcOrd="0" destOrd="0" presId="urn:microsoft.com/office/officeart/2005/8/layout/orgChart1"/>
    <dgm:cxn modelId="{65904F46-249C-46CB-B7B3-71E3ADA64551}" type="presOf" srcId="{FDEE3458-1878-4E29-BA42-4C997C479CA8}" destId="{391F7027-8C9A-49FC-B21B-BF4AA00EE811}" srcOrd="1" destOrd="0" presId="urn:microsoft.com/office/officeart/2005/8/layout/orgChart1"/>
    <dgm:cxn modelId="{DA895446-08E7-47F8-BCFB-2B9F929C421D}" srcId="{3D2F8973-A5C7-4162-8ED5-ED300A4607B3}" destId="{FA41B482-51E2-451B-9F8F-B8F3F1F876AC}" srcOrd="0" destOrd="0" parTransId="{0E2CD8DC-7C35-4367-BA65-E3974EB68C8D}" sibTransId="{29D44DCE-BCDA-4F57-BDD2-49FDD3ABD347}"/>
    <dgm:cxn modelId="{38900247-2690-4639-B0ED-B11588AA8FD7}" srcId="{4F46BF7B-E99F-44AA-BA51-D2BCB8F47AAB}" destId="{5B0DC980-5556-45B4-BB56-06F80FC5526D}" srcOrd="4" destOrd="0" parTransId="{0121C404-8D03-4099-815B-4860FFD58465}" sibTransId="{3A34D95F-B8C2-4D92-9DF2-C552240415F3}"/>
    <dgm:cxn modelId="{84BF1867-FA24-4DA2-92DB-4A0998E4BF36}" srcId="{AF4420D1-231D-4B35-B428-48D310E83C6C}" destId="{6B835C75-563F-4D0B-BF17-DE19829C1148}" srcOrd="2" destOrd="0" parTransId="{EF04F0C3-50B4-48A1-913B-177CC8A18FF0}" sibTransId="{1E36667C-E2C5-4940-B660-7C2857D89C95}"/>
    <dgm:cxn modelId="{FFCBB047-7F6B-4EBB-819B-E06DD2724060}" type="presOf" srcId="{13BDA443-2945-45B8-B51D-B8255841B5A5}" destId="{39992747-3684-45E1-BFC2-FF154FD7A9C6}" srcOrd="0" destOrd="0" presId="urn:microsoft.com/office/officeart/2005/8/layout/orgChart1"/>
    <dgm:cxn modelId="{AC6C1948-EE1D-4766-B4BC-57320201DB01}" type="presOf" srcId="{6F48149E-EAC2-410D-8ED7-0AB3EF3CCFDA}" destId="{3D3109BA-BC60-4F55-9D89-2F125C51DA18}" srcOrd="1" destOrd="0" presId="urn:microsoft.com/office/officeart/2005/8/layout/orgChart1"/>
    <dgm:cxn modelId="{8DE5BA68-EBCB-4780-9CAA-BF5083CB0C60}" srcId="{6F48149E-EAC2-410D-8ED7-0AB3EF3CCFDA}" destId="{1D2062EF-0EA6-434E-903D-0E8B5BE95E06}" srcOrd="0" destOrd="0" parTransId="{73551A7E-AD0F-4B50-B8DB-C52234FC3EA0}" sibTransId="{28B8EFA1-045D-437D-9412-5DD6D4F428D5}"/>
    <dgm:cxn modelId="{AED6C548-FCAA-4898-ADBF-E85DC3478276}" type="presOf" srcId="{D2843C8D-F5B7-4632-8577-3086B6313360}" destId="{AAE8AE1A-6A9D-40EA-978C-E3FA9707E944}" srcOrd="0" destOrd="0" presId="urn:microsoft.com/office/officeart/2005/8/layout/orgChart1"/>
    <dgm:cxn modelId="{BE436569-E112-4EA9-9321-753131B46E01}" srcId="{A5DD9188-D680-42D3-94C5-74209853CB0E}" destId="{C3B16CE3-D390-4BC6-B852-41F230720E1A}" srcOrd="4" destOrd="0" parTransId="{5F0CDB9F-AECF-43D1-9C69-B22BCEF95599}" sibTransId="{6C69000C-405B-4043-9CD0-D7D41719ED0F}"/>
    <dgm:cxn modelId="{F73FA369-3C12-48CB-B018-3E60E039E342}" type="presOf" srcId="{47C19692-2779-4335-A112-D31506DAA1D2}" destId="{36FB7310-1FE1-4638-9C4F-912B0F942566}" srcOrd="0" destOrd="0" presId="urn:microsoft.com/office/officeart/2005/8/layout/orgChart1"/>
    <dgm:cxn modelId="{10AFAD69-55EA-42FA-B71C-08386365B7FB}" type="presOf" srcId="{CAF213ED-AF0C-42B1-A65F-13A10C941D15}" destId="{C3953F1A-B97E-4584-B76E-856848C0CBA8}" srcOrd="0" destOrd="0" presId="urn:microsoft.com/office/officeart/2005/8/layout/orgChart1"/>
    <dgm:cxn modelId="{ADA4F249-0EE8-491E-9A1B-690DCE940B90}" type="presOf" srcId="{14E25541-D88C-4337-838A-1495B99611C4}" destId="{856E2B35-45BF-41EC-97DE-BA48CFC3494F}" srcOrd="0" destOrd="0" presId="urn:microsoft.com/office/officeart/2005/8/layout/orgChart1"/>
    <dgm:cxn modelId="{1108014A-92DF-4488-9FDA-1D048FE940EB}" type="presOf" srcId="{72A8179D-11A3-4D60-AB51-FA71292A3D3F}" destId="{8389BE2C-DF6C-4EE2-A0E3-EE3C6B70E981}" srcOrd="1" destOrd="0" presId="urn:microsoft.com/office/officeart/2005/8/layout/orgChart1"/>
    <dgm:cxn modelId="{C11A0F4A-D94F-40EC-B96D-B25505845A28}" type="presOf" srcId="{ADB04F7C-E6D9-4C56-AFD7-A6CDDF56D62C}" destId="{836D2BF7-138C-4A0A-9B77-74A8C6FEB834}" srcOrd="1" destOrd="0" presId="urn:microsoft.com/office/officeart/2005/8/layout/orgChart1"/>
    <dgm:cxn modelId="{CF4C804A-9803-48DA-84EB-B5A701210778}" type="presOf" srcId="{164282F9-1A8F-437E-B78B-5403D98F99E3}" destId="{2B0C2AD7-BED6-48D4-B006-B238196060C8}" srcOrd="0" destOrd="0" presId="urn:microsoft.com/office/officeart/2005/8/layout/orgChart1"/>
    <dgm:cxn modelId="{1574914A-29F7-4D23-AF3C-18E6351A0FFC}" type="presOf" srcId="{2800A0BF-EB08-49E4-B3D8-BC25FD3790E8}" destId="{A81A2E81-4C00-4E81-B219-39FDF6DF27FD}" srcOrd="1" destOrd="0" presId="urn:microsoft.com/office/officeart/2005/8/layout/orgChart1"/>
    <dgm:cxn modelId="{703BA36A-0DD6-463A-901C-AD6BF06C595C}" srcId="{AF4420D1-231D-4B35-B428-48D310E83C6C}" destId="{487ECDEB-98E2-4310-B572-2456CC34429B}" srcOrd="1" destOrd="0" parTransId="{69526AB1-7758-4C15-8D8B-B6ECF2BAE497}" sibTransId="{980064ED-AE38-45B3-84AB-F03D59097B5E}"/>
    <dgm:cxn modelId="{0EE5444B-FFDC-4957-960E-67BD68B199CC}" type="presOf" srcId="{09B75ED5-780C-4618-81E1-57C577520B84}" destId="{2B5DBDDE-1D1A-4BD0-BF0C-70DA483B0450}" srcOrd="1" destOrd="0" presId="urn:microsoft.com/office/officeart/2005/8/layout/orgChart1"/>
    <dgm:cxn modelId="{1B3DCC4B-EEDF-4E00-B3F8-284CA2E2FD6A}" type="presOf" srcId="{2CA96714-8504-438D-8778-FCE72BC9806B}" destId="{DA4F83A7-D720-43A5-B584-54E017739DA1}" srcOrd="0" destOrd="0" presId="urn:microsoft.com/office/officeart/2005/8/layout/orgChart1"/>
    <dgm:cxn modelId="{0EDF736C-2908-4C07-A677-3031909A41D7}" type="presOf" srcId="{8DF2FA27-D75C-496A-923C-8F6E9CD1ED98}" destId="{5653ACFD-16BF-45C1-AE1F-80E834D31F1D}" srcOrd="1" destOrd="0" presId="urn:microsoft.com/office/officeart/2005/8/layout/orgChart1"/>
    <dgm:cxn modelId="{D914994C-FE04-4D21-9F5F-D5DBA78167CD}" type="presOf" srcId="{0121C404-8D03-4099-815B-4860FFD58465}" destId="{B6DEB3F5-A3DB-4F19-A71E-04AF6ABD13C8}" srcOrd="0" destOrd="0" presId="urn:microsoft.com/office/officeart/2005/8/layout/orgChart1"/>
    <dgm:cxn modelId="{3275BE4C-486F-4117-B04A-605F84CC720E}" type="presOf" srcId="{1517A948-F609-4864-8680-70E774AADD01}" destId="{D4F777FE-A578-4E94-A7B7-012B29E8CC0D}" srcOrd="1" destOrd="0" presId="urn:microsoft.com/office/officeart/2005/8/layout/orgChart1"/>
    <dgm:cxn modelId="{FA38F84C-1046-4589-9C1D-2185F43E8641}" srcId="{0FCF7053-F8B6-4BA5-A1F9-1FA4F6C6F630}" destId="{AF4420D1-231D-4B35-B428-48D310E83C6C}" srcOrd="0" destOrd="0" parTransId="{AC890027-5BF0-4615-8133-0B94D135D6DE}" sibTransId="{0BC3884C-6C99-4B19-B949-8D7D3C66F447}"/>
    <dgm:cxn modelId="{399D224D-B9B1-41BE-A859-189555A93B59}" type="presOf" srcId="{B09A283A-A089-432A-8027-0185C8750706}" destId="{17D0961C-AE93-433B-ADDB-06A48208EB9C}" srcOrd="0" destOrd="0" presId="urn:microsoft.com/office/officeart/2005/8/layout/orgChart1"/>
    <dgm:cxn modelId="{8686294D-4792-4D72-A945-2781CD8C18BE}" type="presOf" srcId="{F1E7E0C8-654E-42A1-A058-46D44E5B488A}" destId="{08AC7964-5EAB-42EC-8D7A-07FD81A69F86}" srcOrd="0" destOrd="0" presId="urn:microsoft.com/office/officeart/2005/8/layout/orgChart1"/>
    <dgm:cxn modelId="{FA69846D-79CB-473F-86A1-A0DA25087561}" type="presOf" srcId="{0DCD2314-28EE-4894-8BF0-B37E2C0A4410}" destId="{3C7AF959-C6C2-4CEB-95E6-94ADE9B3CADB}" srcOrd="0" destOrd="0" presId="urn:microsoft.com/office/officeart/2005/8/layout/orgChart1"/>
    <dgm:cxn modelId="{5768D46F-926E-4EDD-AD83-39AFBB038904}" type="presOf" srcId="{304C5077-4281-4B18-A1F7-7B1A3A246A55}" destId="{C3956ED6-DAD4-47E5-83F6-03D43CB463A0}" srcOrd="0" destOrd="0" presId="urn:microsoft.com/office/officeart/2005/8/layout/orgChart1"/>
    <dgm:cxn modelId="{5DE81750-C2AC-4ABA-828F-313A34E9D4B2}" srcId="{2FE10D8F-CABB-4F60-AD0B-BD2484A4E486}" destId="{A7A0959B-F453-4796-84BE-EC5C843F3AAB}" srcOrd="1" destOrd="0" parTransId="{60A11F6E-EE06-481B-A80D-071090FD3323}" sibTransId="{490B6FFB-056D-45BF-AFED-431A9DE1A8EF}"/>
    <dgm:cxn modelId="{2643A450-9C00-43EB-B3EA-DDFDB1D5254B}" srcId="{FA41B482-51E2-451B-9F8F-B8F3F1F876AC}" destId="{2E342287-8B1B-4F2B-88AC-962300DD9AB0}" srcOrd="0" destOrd="0" parTransId="{BF211D78-2811-4A7B-98DD-C6E05712F313}" sibTransId="{17B245B9-DA7F-439A-AEB7-49BA97222C39}"/>
    <dgm:cxn modelId="{65BB2971-FD38-478B-BC95-45C7D9416179}" type="presOf" srcId="{0C887AC9-24DE-4747-BC02-871B2B87E6D0}" destId="{3D7F5006-E90D-4FA7-84AB-B961742F5D54}" srcOrd="0" destOrd="0" presId="urn:microsoft.com/office/officeart/2005/8/layout/orgChart1"/>
    <dgm:cxn modelId="{6A1F6271-C9D7-4595-A6B7-3FB50812C608}" type="presOf" srcId="{DBE69CE4-F965-435C-91B1-EFE626857A89}" destId="{01E23A81-94EA-4574-BBC2-E6B93D9810BE}" srcOrd="1" destOrd="0" presId="urn:microsoft.com/office/officeart/2005/8/layout/orgChart1"/>
    <dgm:cxn modelId="{64654871-F46A-47B1-8DCF-94A065ECDC66}" type="presOf" srcId="{3F6A40FF-6D58-4265-A6B7-388374ACF51F}" destId="{88F7FF90-09BE-4ABA-846C-E4A9F0B14D04}" srcOrd="0" destOrd="0" presId="urn:microsoft.com/office/officeart/2005/8/layout/orgChart1"/>
    <dgm:cxn modelId="{4FFE8151-45E2-4E2B-80C1-6606D26C6505}" type="presOf" srcId="{E80BCC9C-F680-48DA-9778-3A59CEF9B801}" destId="{CDC185FA-888A-4E22-8523-AD71A53965C6}" srcOrd="0" destOrd="0" presId="urn:microsoft.com/office/officeart/2005/8/layout/orgChart1"/>
    <dgm:cxn modelId="{0F069751-1AE2-4B17-96CD-AE779B2ADA11}" srcId="{51F2607C-1802-4EEC-901C-440BF6712D3F}" destId="{650D122C-8C34-4D79-BB13-D24DD960F5DA}" srcOrd="0" destOrd="0" parTransId="{13BDA443-2945-45B8-B51D-B8255841B5A5}" sibTransId="{8EEF6361-0F85-4D7C-966E-DBB2AA6E7D6B}"/>
    <dgm:cxn modelId="{A585B851-0B0A-42F8-AC9F-EF6FCFFBD339}" type="presOf" srcId="{EB57312F-327A-4A49-A7B1-A66A16220C4E}" destId="{BA3396FC-877B-4F81-B889-60FA888E1981}" srcOrd="0" destOrd="0" presId="urn:microsoft.com/office/officeart/2005/8/layout/orgChart1"/>
    <dgm:cxn modelId="{9AEA0752-EE6C-4418-ACE5-F99F8D269CD9}" type="presOf" srcId="{73609A85-D294-4733-BAB9-61C2BAF9FCC6}" destId="{7998F0A3-6180-4F24-BCDE-DA928821AFD1}" srcOrd="0" destOrd="0" presId="urn:microsoft.com/office/officeart/2005/8/layout/orgChart1"/>
    <dgm:cxn modelId="{C130BB72-A3C4-49A9-AE99-6C54CD096503}" srcId="{BE9AEF25-07D4-436A-BF45-96B3C2FD3663}" destId="{CE964DCD-79CA-4C89-805B-54DA09943EC1}" srcOrd="0" destOrd="0" parTransId="{2CA96714-8504-438D-8778-FCE72BC9806B}" sibTransId="{5911F631-0656-4688-B0E1-6B93FC689FFA}"/>
    <dgm:cxn modelId="{34F16253-6B40-48A9-9676-8BE851D755F7}" type="presOf" srcId="{FA41B482-51E2-451B-9F8F-B8F3F1F876AC}" destId="{5AA713E9-8544-411B-9FCE-9C3CA2197D7D}" srcOrd="0" destOrd="0" presId="urn:microsoft.com/office/officeart/2005/8/layout/orgChart1"/>
    <dgm:cxn modelId="{B5A19453-AC5E-4FD4-AE05-08DBCEEA81B3}" type="presOf" srcId="{13BDE751-E9F5-4693-884F-4414A58896A5}" destId="{07187EE0-78E1-4F4B-87E5-FCF1D6AE04F1}" srcOrd="0" destOrd="0" presId="urn:microsoft.com/office/officeart/2005/8/layout/orgChart1"/>
    <dgm:cxn modelId="{B92BAD54-AA02-4E5E-8534-62E53AC98B6D}" srcId="{5547838B-15B4-4759-B977-22211FD60870}" destId="{91BB57EA-83AD-440D-9C8A-8C0CE30833B8}" srcOrd="0" destOrd="0" parTransId="{FB023F22-534B-4FB3-ADBF-DB3C3090F08B}" sibTransId="{E77DC0B1-0301-445D-9CCE-4DFFD3917B62}"/>
    <dgm:cxn modelId="{CE30BB74-7CAB-4F0A-8376-525EA984D295}" type="presOf" srcId="{55A06AF6-7958-4766-9F04-04FA5CC0FF56}" destId="{0F0DA0E3-BE73-47A4-9363-89448608738F}" srcOrd="0" destOrd="0" presId="urn:microsoft.com/office/officeart/2005/8/layout/orgChart1"/>
    <dgm:cxn modelId="{0874ED54-F5A6-477F-A7DC-0BF3026F48AB}" type="presOf" srcId="{A05F11F2-4F8C-4A0E-82CC-F4100D8CFCB6}" destId="{6E32B4E0-FB26-4FCD-BA6F-22CC90663299}" srcOrd="0" destOrd="0" presId="urn:microsoft.com/office/officeart/2005/8/layout/orgChart1"/>
    <dgm:cxn modelId="{CD533455-FD21-4E2F-B43E-57F04BBA8180}" type="presOf" srcId="{6367ACB4-C978-41EF-81D6-3AD390F05E04}" destId="{95AF7FD2-ACBF-443D-865D-1CF2919C5F03}" srcOrd="1" destOrd="0" presId="urn:microsoft.com/office/officeart/2005/8/layout/orgChart1"/>
    <dgm:cxn modelId="{B8A38355-F264-42C6-872F-D2E9E449D844}" srcId="{0DCD2314-28EE-4894-8BF0-B37E2C0A4410}" destId="{C80C80F2-73E3-4317-9208-805F78ECD721}" srcOrd="0" destOrd="0" parTransId="{54BCBCD1-3F22-4E62-BA1E-F4EB57E699E7}" sibTransId="{27CBBF3F-5E30-4095-BA16-BBEA4EA537C6}"/>
    <dgm:cxn modelId="{C6898A75-1F31-46B2-B4AE-8A9A6AA6F75E}" srcId="{90C85C7F-7C6D-46A6-9042-12278B614927}" destId="{08FF8F40-3422-4A65-8ED3-795C6D71616C}" srcOrd="0" destOrd="0" parTransId="{F18A6CDB-A78D-4947-8B0D-A93E6AB7C33E}" sibTransId="{2EA56203-7715-4275-869C-1E983B24E561}"/>
    <dgm:cxn modelId="{CA83C855-30C1-42C9-BF06-2FC3ACDCF01E}" type="presOf" srcId="{A8F8A47E-4698-4801-9EDD-8CF72A03371C}" destId="{0289B068-4C04-4BDE-814C-577496933A28}" srcOrd="0" destOrd="0" presId="urn:microsoft.com/office/officeart/2005/8/layout/orgChart1"/>
    <dgm:cxn modelId="{6418A776-D082-48D9-9208-FF5990C7A161}" type="presOf" srcId="{650D122C-8C34-4D79-BB13-D24DD960F5DA}" destId="{B9711DCE-DC9B-4FE6-9090-DF8564CE102B}" srcOrd="0" destOrd="0" presId="urn:microsoft.com/office/officeart/2005/8/layout/orgChart1"/>
    <dgm:cxn modelId="{DFDA7477-77A0-4526-B313-A1A481E8C6C2}" srcId="{34ADEDC4-AFC6-4BC3-845B-E5E81A0A9244}" destId="{4893AA9B-4572-4B62-9007-A1D2BEA7EE6A}" srcOrd="4" destOrd="0" parTransId="{0DF6C754-2691-48D4-A0B1-67B39818958F}" sibTransId="{580E85FA-0944-43BD-A3C5-F74E5E269C88}"/>
    <dgm:cxn modelId="{DB538657-0ED8-4928-8A4E-98C08EB3E379}" type="presOf" srcId="{2E342287-8B1B-4F2B-88AC-962300DD9AB0}" destId="{8F20825F-65F6-4FB3-87BE-5689C886898B}" srcOrd="1" destOrd="0" presId="urn:microsoft.com/office/officeart/2005/8/layout/orgChart1"/>
    <dgm:cxn modelId="{4B11C277-6C63-40C7-8696-6721E54B0B56}" type="presOf" srcId="{51F2607C-1802-4EEC-901C-440BF6712D3F}" destId="{38D90533-6AB7-4D4E-9DF8-EBBC4AE9D841}" srcOrd="0" destOrd="0" presId="urn:microsoft.com/office/officeart/2005/8/layout/orgChart1"/>
    <dgm:cxn modelId="{3786F657-995F-4D33-95C9-52A5F6612213}" srcId="{C80C80F2-73E3-4317-9208-805F78ECD721}" destId="{1DFE29E3-D427-469D-A7CE-FF4EE43F9502}" srcOrd="9" destOrd="0" parTransId="{B9950229-AF2D-434F-B9ED-DB68F301A497}" sibTransId="{1732F9C7-DDCB-4014-996A-8F44476EE722}"/>
    <dgm:cxn modelId="{66B20478-9633-420C-B89E-0A3886644ADF}" srcId="{118C8F9B-2C6C-44EC-9FEE-1EF013C728FA}" destId="{A5DD9188-D680-42D3-94C5-74209853CB0E}" srcOrd="0" destOrd="0" parTransId="{B9A5EEA1-0349-4BBA-8CCD-A8D08C3C0AD1}" sibTransId="{A1090C19-C622-437A-897C-995BA6AFBFAA}"/>
    <dgm:cxn modelId="{992A0F58-EFD9-4F0C-BEDB-AC106A557D7F}" type="presOf" srcId="{0FCF7053-F8B6-4BA5-A1F9-1FA4F6C6F630}" destId="{1EB18735-F816-42B1-9D44-1D5C5946A859}" srcOrd="0" destOrd="0" presId="urn:microsoft.com/office/officeart/2005/8/layout/orgChart1"/>
    <dgm:cxn modelId="{B435D658-5AE3-402E-BF96-D4606A448357}" type="presOf" srcId="{487ECDEB-98E2-4310-B572-2456CC34429B}" destId="{6482FEFB-DC7A-44C7-B0EB-F12625F9805F}" srcOrd="0" destOrd="0" presId="urn:microsoft.com/office/officeart/2005/8/layout/orgChart1"/>
    <dgm:cxn modelId="{F753197A-A81B-4AB9-BCDC-FA4B4DA658F4}" type="presOf" srcId="{73551A7E-AD0F-4B50-B8DB-C52234FC3EA0}" destId="{CE12CCFD-3A51-4528-93CD-47759E1E1545}" srcOrd="0" destOrd="0" presId="urn:microsoft.com/office/officeart/2005/8/layout/orgChart1"/>
    <dgm:cxn modelId="{B7F56D7A-77D9-4E6C-B289-37718F33C2BC}" type="presOf" srcId="{FFC7EC52-F339-4862-8045-4293D07BEA4B}" destId="{3C52AA03-9F4C-4C95-BB32-886DB2D9ACE4}" srcOrd="0" destOrd="0" presId="urn:microsoft.com/office/officeart/2005/8/layout/orgChart1"/>
    <dgm:cxn modelId="{89683D7B-74DF-4327-B712-189413A4378B}" type="presOf" srcId="{B3A2B4D1-D5AF-49BB-8A77-6BA387DE415D}" destId="{CF429362-51F5-4CE7-BBC7-C9854E2802B3}" srcOrd="1" destOrd="0" presId="urn:microsoft.com/office/officeart/2005/8/layout/orgChart1"/>
    <dgm:cxn modelId="{3F33457B-F1A5-4034-9A7C-3E07E22E6A17}" type="presOf" srcId="{C6C7E0D0-A58E-4E05-824D-C69057A0796B}" destId="{06D30ED2-11B9-4907-8E23-C6E1540D6E38}" srcOrd="1" destOrd="0" presId="urn:microsoft.com/office/officeart/2005/8/layout/orgChart1"/>
    <dgm:cxn modelId="{DFA8477C-6C81-46F3-A7BB-89B4CB6101C7}" type="presOf" srcId="{C3B16CE3-D390-4BC6-B852-41F230720E1A}" destId="{69BC94F8-0513-4158-A606-BCA8152789B5}" srcOrd="0" destOrd="0" presId="urn:microsoft.com/office/officeart/2005/8/layout/orgChart1"/>
    <dgm:cxn modelId="{7169CC7D-5374-464D-9988-CEB0A5EB93CD}" type="presOf" srcId="{A8254B9E-B780-4D31-A201-153DAC3F141D}" destId="{1D0A664E-447B-4E48-8D82-F995CF7E7DC0}" srcOrd="0" destOrd="0" presId="urn:microsoft.com/office/officeart/2005/8/layout/orgChart1"/>
    <dgm:cxn modelId="{E1313B7E-ACC4-4514-BFA0-C7C279D111A5}" type="presOf" srcId="{AD00DCFA-2916-47B1-A159-1F5BF3CABD50}" destId="{E3C45908-029A-4FCB-B390-740C8E9A6510}" srcOrd="0" destOrd="0" presId="urn:microsoft.com/office/officeart/2005/8/layout/orgChart1"/>
    <dgm:cxn modelId="{80656F81-A088-4D80-81B9-F63C8BC52BE6}" type="presOf" srcId="{E73BE456-03CD-454C-B48E-26D06DB7C694}" destId="{DD07D6E3-B1DD-485D-92B9-FF663F66D42F}" srcOrd="0" destOrd="0" presId="urn:microsoft.com/office/officeart/2005/8/layout/orgChart1"/>
    <dgm:cxn modelId="{FAC07C81-3D49-47E8-86DA-08A5954DB2D7}" type="presOf" srcId="{67ABC8E5-C07F-4833-97FF-68BE82B7D445}" destId="{FE15618F-3960-4728-93C2-1ECEFAFF2534}" srcOrd="0" destOrd="0" presId="urn:microsoft.com/office/officeart/2005/8/layout/orgChart1"/>
    <dgm:cxn modelId="{9FC69A81-273D-4CB7-9CB8-4F5CE2517DB2}" type="presOf" srcId="{FA457A57-977E-4F2F-BEDE-E0403B855457}" destId="{CC06468F-B223-4CC2-9DA3-154E22F5990F}" srcOrd="1" destOrd="0" presId="urn:microsoft.com/office/officeart/2005/8/layout/orgChart1"/>
    <dgm:cxn modelId="{0DE8A781-2117-4BB9-A374-ACF937318942}" srcId="{C7ED77C2-ADEF-492C-929A-3E6E39C3BD1D}" destId="{9C7B0FA1-27D9-41E2-9CC5-2B676C11EA7F}" srcOrd="3" destOrd="0" parTransId="{535745FF-1FD2-4EF8-A790-9DED65EBE422}" sibTransId="{A4F02DD4-984D-4C95-9DF6-CB1A4D42EB0C}"/>
    <dgm:cxn modelId="{AA73AC81-876F-4BF8-8B5A-E4412543EED5}" srcId="{AF4420D1-231D-4B35-B428-48D310E83C6C}" destId="{A319EB55-17EB-49D3-9AE0-46320F9EA402}" srcOrd="0" destOrd="0" parTransId="{DAD2F1C3-9F5C-424A-AA4C-F0DB0B790CD4}" sibTransId="{09E66B64-ED21-4F0F-BC6D-438FCFBF6DC7}"/>
    <dgm:cxn modelId="{E1B04382-DFE9-404A-AF66-A18730983BD3}" type="presOf" srcId="{4B38BC9D-35C9-462D-ACD4-C7ECEA774D6F}" destId="{DF4C6BB3-D66B-468C-B9CB-7CF49BFA1DC0}" srcOrd="1" destOrd="0" presId="urn:microsoft.com/office/officeart/2005/8/layout/orgChart1"/>
    <dgm:cxn modelId="{53517782-EB7D-49D4-BC70-7949E8E3D995}" type="presOf" srcId="{D072258E-04D1-46D4-BEBD-176F65156718}" destId="{42D782A7-98D0-45F7-97FE-2B0EFD3F66E1}" srcOrd="0" destOrd="0" presId="urn:microsoft.com/office/officeart/2005/8/layout/orgChart1"/>
    <dgm:cxn modelId="{D7B69E83-1170-40CD-87C6-D0FBB4DC7D10}" type="presOf" srcId="{34ADEDC4-AFC6-4BC3-845B-E5E81A0A9244}" destId="{52BD0769-4E10-48F0-B4DB-A6BBA6FBC8FB}" srcOrd="1" destOrd="0" presId="urn:microsoft.com/office/officeart/2005/8/layout/orgChart1"/>
    <dgm:cxn modelId="{63A3DB83-A4D6-4EF5-8667-457AF0DC3E78}" type="presOf" srcId="{9730C39E-CD11-4DB7-8DB0-55B780E6EC5C}" destId="{19D867D9-1E18-474A-9C1B-E5BEBA45292B}" srcOrd="0" destOrd="0" presId="urn:microsoft.com/office/officeart/2005/8/layout/orgChart1"/>
    <dgm:cxn modelId="{98F53284-F152-4A71-874A-B3CBAB05430D}" type="presOf" srcId="{A319EB55-17EB-49D3-9AE0-46320F9EA402}" destId="{3C353B08-1545-4C94-AF5D-43EE94378616}" srcOrd="0" destOrd="0" presId="urn:microsoft.com/office/officeart/2005/8/layout/orgChart1"/>
    <dgm:cxn modelId="{0C7CEC84-0E93-4F04-8C39-5F03D7D87503}" type="presOf" srcId="{EC3565B2-D96D-41FF-88E6-F74C1D467D1C}" destId="{82969958-484A-4ECC-A0E6-33980C319AB0}" srcOrd="0" destOrd="0" presId="urn:microsoft.com/office/officeart/2005/8/layout/orgChart1"/>
    <dgm:cxn modelId="{E5B01685-ACC4-4F30-9B97-EDBAEFF575D6}" type="presOf" srcId="{F0A8D5F3-3DF7-43C0-AE25-9CA7C9562473}" destId="{41B7B8C6-9EAA-40A7-BAC5-9310DCEC2FD3}" srcOrd="0" destOrd="0" presId="urn:microsoft.com/office/officeart/2005/8/layout/orgChart1"/>
    <dgm:cxn modelId="{69EA3D85-5D94-4FE3-8B20-9F4825C42B05}" type="presOf" srcId="{FA41B482-51E2-451B-9F8F-B8F3F1F876AC}" destId="{1BA0919E-6E2E-49AD-8399-63F46959257B}" srcOrd="1" destOrd="0" presId="urn:microsoft.com/office/officeart/2005/8/layout/orgChart1"/>
    <dgm:cxn modelId="{71264585-02B4-4597-BCDC-AF93AA93C070}" srcId="{C80C80F2-73E3-4317-9208-805F78ECD721}" destId="{ED8293AE-CD90-4937-9287-E46B2A9886FD}" srcOrd="3" destOrd="0" parTransId="{304C5077-4281-4B18-A1F7-7B1A3A246A55}" sibTransId="{2FE32A5B-388F-48DA-98EA-F1FA50C32E90}"/>
    <dgm:cxn modelId="{1E367A85-9604-46E8-B9E9-ECC4A9F27592}" type="presOf" srcId="{72A8179D-11A3-4D60-AB51-FA71292A3D3F}" destId="{5D0E3BEE-36E8-431F-A327-D55854EBAEA3}" srcOrd="0" destOrd="0" presId="urn:microsoft.com/office/officeart/2005/8/layout/orgChart1"/>
    <dgm:cxn modelId="{408DE085-12E0-45AD-8901-610AD2728F06}" type="presOf" srcId="{ADB04F7C-E6D9-4C56-AFD7-A6CDDF56D62C}" destId="{9869097E-C218-4952-9647-3E857C363687}" srcOrd="0" destOrd="0" presId="urn:microsoft.com/office/officeart/2005/8/layout/orgChart1"/>
    <dgm:cxn modelId="{98FADE87-F7DF-422E-8F57-3F31903152ED}" type="presOf" srcId="{90C85C7F-7C6D-46A6-9042-12278B614927}" destId="{A9994EE4-3184-4F56-B1F1-7F4AA7C5A593}" srcOrd="1" destOrd="0" presId="urn:microsoft.com/office/officeart/2005/8/layout/orgChart1"/>
    <dgm:cxn modelId="{7DF23088-B3E1-4194-9FD8-545AD3B95A6D}" type="presOf" srcId="{9DD5D75C-48FB-4B8E-A810-875B9F38F930}" destId="{6E17854A-998D-45F8-A0EB-F65E5BE5ABD7}" srcOrd="0" destOrd="0" presId="urn:microsoft.com/office/officeart/2005/8/layout/orgChart1"/>
    <dgm:cxn modelId="{28FA5888-53C8-4645-B1BD-C63795EAF948}" type="presOf" srcId="{B342A3E5-F576-4907-9335-546DB6EA6F28}" destId="{7278EF05-3C64-44C4-80C6-CDBBD42DFF9E}" srcOrd="0" destOrd="0" presId="urn:microsoft.com/office/officeart/2005/8/layout/orgChart1"/>
    <dgm:cxn modelId="{3B54AE88-AC7D-41F2-9D0A-CF2DC086FC91}" type="presOf" srcId="{36860982-B14E-4C3B-93AC-5CB012F88B83}" destId="{F6054F44-F147-41E1-938E-0453AB176294}" srcOrd="0" destOrd="0" presId="urn:microsoft.com/office/officeart/2005/8/layout/orgChart1"/>
    <dgm:cxn modelId="{028FE188-1679-4219-98BE-7E793A0C7F07}" type="presOf" srcId="{17204DFB-C5A7-4548-821D-3F2CE99CD44D}" destId="{273B65D1-71BA-44EC-AC58-5C45227864DD}" srcOrd="0" destOrd="0" presId="urn:microsoft.com/office/officeart/2005/8/layout/orgChart1"/>
    <dgm:cxn modelId="{6557E289-D31C-4BD0-A46D-ABF54DFC2D51}" type="presOf" srcId="{A487A1C1-D2AD-4DED-BA33-DEE2AD231738}" destId="{7E7F4934-673D-43AF-AF82-A052AB633DF1}" srcOrd="0" destOrd="0" presId="urn:microsoft.com/office/officeart/2005/8/layout/orgChart1"/>
    <dgm:cxn modelId="{BD6E1A8A-5A13-416F-8E43-DD371447EC95}" type="presOf" srcId="{A4293931-369F-484F-9832-C7B7C23C55FB}" destId="{20DBAD60-4F0F-4865-83CC-AE05966AD5D7}" srcOrd="0" destOrd="0" presId="urn:microsoft.com/office/officeart/2005/8/layout/orgChart1"/>
    <dgm:cxn modelId="{F9DC678A-DBFE-4F52-B450-8DB37A0229D8}" srcId="{2800A0BF-EB08-49E4-B3D8-BC25FD3790E8}" destId="{1F7252EF-FA15-4760-A097-06B69509C1B0}" srcOrd="0" destOrd="0" parTransId="{14E1A1B4-FB72-4070-A169-CBC028AACF17}" sibTransId="{3614E19E-E5F1-45FA-84DD-A60B75844694}"/>
    <dgm:cxn modelId="{0EB8B28A-13D1-402C-80EB-60B17EBE72BA}" type="presOf" srcId="{2F9CE6F8-F346-48CB-A090-302A82F5F7D6}" destId="{E55CB300-A0CF-4BAF-85D0-E732D8214F84}" srcOrd="1" destOrd="0" presId="urn:microsoft.com/office/officeart/2005/8/layout/orgChart1"/>
    <dgm:cxn modelId="{5CDA278B-88D9-4F46-875C-29DDC258D129}" srcId="{A5DD9188-D680-42D3-94C5-74209853CB0E}" destId="{72EC302F-99D0-4BDB-B9D7-88B2A6959FD5}" srcOrd="1" destOrd="0" parTransId="{3F6A40FF-6D58-4265-A6B7-388374ACF51F}" sibTransId="{CA1CC151-C107-4C2A-A973-6865A75B505A}"/>
    <dgm:cxn modelId="{FB81388B-BB44-46CC-82E6-4E159A53E60E}" type="presOf" srcId="{AF4420D1-231D-4B35-B428-48D310E83C6C}" destId="{C39DD93D-524F-45F2-B836-9A8C5B02DE57}" srcOrd="1" destOrd="0" presId="urn:microsoft.com/office/officeart/2005/8/layout/orgChart1"/>
    <dgm:cxn modelId="{32B0DB8B-22C1-40B7-B560-B830C35F15D5}" type="presOf" srcId="{2E342287-8B1B-4F2B-88AC-962300DD9AB0}" destId="{1914F779-9B86-4E29-9D9F-8E49C424FAED}" srcOrd="0" destOrd="0" presId="urn:microsoft.com/office/officeart/2005/8/layout/orgChart1"/>
    <dgm:cxn modelId="{9963FF8D-222B-4580-AF8C-A639295C70EE}" srcId="{73609A85-D294-4733-BAB9-61C2BAF9FCC6}" destId="{F330FE58-6769-4D96-944D-6C17731D1C53}" srcOrd="0" destOrd="0" parTransId="{D16497B4-5730-4E3D-B143-68CC224A2E4E}" sibTransId="{C66D9413-1557-432F-84B0-914D19A46B3A}"/>
    <dgm:cxn modelId="{AFB9668E-5C1E-4DD7-AB74-C130C9AB0392}" srcId="{9F160926-A402-491F-A764-345E2B3FE952}" destId="{B09A283A-A089-432A-8027-0185C8750706}" srcOrd="0" destOrd="0" parTransId="{65FB1024-8DDA-4C1E-AF7E-9915851FA1FB}" sibTransId="{C2011F46-14B1-4A60-934D-F54B85553223}"/>
    <dgm:cxn modelId="{E8DAFC8E-B653-45CC-8290-4AB5903FADCF}" type="presOf" srcId="{2FE10D8F-CABB-4F60-AD0B-BD2484A4E486}" destId="{E480C712-AE45-4672-B88E-A5DBFF5290F2}" srcOrd="1" destOrd="0" presId="urn:microsoft.com/office/officeart/2005/8/layout/orgChart1"/>
    <dgm:cxn modelId="{B264048F-66BF-4D1A-828F-E38D729720DF}" type="presOf" srcId="{2860B98D-30EE-4F23-B311-6FA0034A7226}" destId="{B2B2E754-1A23-4C98-A0A3-90721F341827}" srcOrd="1" destOrd="0" presId="urn:microsoft.com/office/officeart/2005/8/layout/orgChart1"/>
    <dgm:cxn modelId="{64D91E8F-BF23-4598-9B26-395D3FC35045}" type="presOf" srcId="{08FF8F40-3422-4A65-8ED3-795C6D71616C}" destId="{1A672210-9428-4D14-A550-B11BF5F9A3F3}" srcOrd="0" destOrd="0" presId="urn:microsoft.com/office/officeart/2005/8/layout/orgChart1"/>
    <dgm:cxn modelId="{81C1738F-73E7-4B7C-8271-9671855F629A}" type="presOf" srcId="{5008FE59-1BFA-4EC7-910F-5783FE1ACC32}" destId="{268E7D64-2640-41B5-86FF-D476F04E5EFD}" srcOrd="0" destOrd="0" presId="urn:microsoft.com/office/officeart/2005/8/layout/orgChart1"/>
    <dgm:cxn modelId="{1EAD958F-B2C1-49A7-ABBA-FC2FCD90B5EA}" type="presOf" srcId="{5207BB96-95E5-41B5-BD47-BAF4811843C2}" destId="{017C6CE1-1553-42A0-B765-21872E8C7A9D}" srcOrd="0" destOrd="0" presId="urn:microsoft.com/office/officeart/2005/8/layout/orgChart1"/>
    <dgm:cxn modelId="{EE752090-5FA3-4BA2-BE8F-49AFB6070004}" type="presOf" srcId="{9DD5D75C-48FB-4B8E-A810-875B9F38F930}" destId="{88CBFB45-4482-4DED-AB95-3118E8D7B3F9}" srcOrd="1" destOrd="0" presId="urn:microsoft.com/office/officeart/2005/8/layout/orgChart1"/>
    <dgm:cxn modelId="{7330CC90-96B9-410F-A18D-C95969360AED}" srcId="{8DF2FA27-D75C-496A-923C-8F6E9CD1ED98}" destId="{90C85C7F-7C6D-46A6-9042-12278B614927}" srcOrd="0" destOrd="0" parTransId="{14E25541-D88C-4337-838A-1495B99611C4}" sibTransId="{01A0EF46-8828-4FF5-8F72-CC5B51B3F6FC}"/>
    <dgm:cxn modelId="{317D0291-7905-49C6-ABB7-D1A239F68907}" type="presOf" srcId="{D58DB2F4-C7BB-45E3-B6BD-D3E9F76A31ED}" destId="{B28E127B-F273-4D47-963D-7EBB32BB626E}" srcOrd="0" destOrd="0" presId="urn:microsoft.com/office/officeart/2005/8/layout/orgChart1"/>
    <dgm:cxn modelId="{26FE6791-20C4-4861-BC2B-50973AE21E9E}" type="presOf" srcId="{9ACA9372-4681-4397-B895-1712162DB4D4}" destId="{6E5A54A4-D9AD-4BC2-BF6E-C6ABA7BF1C27}" srcOrd="0" destOrd="0" presId="urn:microsoft.com/office/officeart/2005/8/layout/orgChart1"/>
    <dgm:cxn modelId="{26707791-255A-479F-AAAA-287007950904}" type="presOf" srcId="{0262BA71-239D-4801-B72D-14CCEBDE3FA6}" destId="{8CF4B9EA-67EA-44E2-8194-AF7C16ABC581}" srcOrd="0" destOrd="0" presId="urn:microsoft.com/office/officeart/2005/8/layout/orgChart1"/>
    <dgm:cxn modelId="{9D367A91-FABE-46B1-9052-7337A2556C30}" srcId="{C80C80F2-73E3-4317-9208-805F78ECD721}" destId="{9F160926-A402-491F-A764-345E2B3FE952}" srcOrd="6" destOrd="0" parTransId="{F9B5964F-0DD5-43C0-B117-F786C8F0C767}" sibTransId="{CA22A22F-8BDA-455D-91AD-88157EA49642}"/>
    <dgm:cxn modelId="{CA83BF91-F090-459C-ADB4-5FF93324AAFE}" type="presOf" srcId="{1DFE29E3-D427-469D-A7CE-FF4EE43F9502}" destId="{55D43803-9550-4C94-AD0C-FB3BEFADE3B8}" srcOrd="1" destOrd="0" presId="urn:microsoft.com/office/officeart/2005/8/layout/orgChart1"/>
    <dgm:cxn modelId="{F95B1D92-3E00-467C-94C2-4895E2529C7A}" srcId="{51F2607C-1802-4EEC-901C-440BF6712D3F}" destId="{55A06AF6-7958-4766-9F04-04FA5CC0FF56}" srcOrd="1" destOrd="0" parTransId="{EDCE874D-85E5-4F93-B7E8-72A0CB011198}" sibTransId="{BE438316-3A58-4419-963A-C1F616520142}"/>
    <dgm:cxn modelId="{DDC17194-76D4-48C2-AA3A-9A767248468F}" type="presOf" srcId="{B35DAF7D-3F42-4985-B0D3-B68696678A27}" destId="{EDC385C3-AAE4-418F-90DE-03BACD4264CB}" srcOrd="1" destOrd="0" presId="urn:microsoft.com/office/officeart/2005/8/layout/orgChart1"/>
    <dgm:cxn modelId="{B7A29494-C697-4854-8DC2-0C9FDB46211F}" type="presOf" srcId="{98E6199F-344E-4B28-8E47-A4EDE0846CD9}" destId="{1560260A-F451-4B1F-BE65-B4D8DCD7E6EE}" srcOrd="1" destOrd="0" presId="urn:microsoft.com/office/officeart/2005/8/layout/orgChart1"/>
    <dgm:cxn modelId="{D8A61595-5262-47C0-981A-609324B7C7F6}" type="presOf" srcId="{5008FE59-1BFA-4EC7-910F-5783FE1ACC32}" destId="{B9B44439-AA14-4450-81ED-FD45DB4C8613}" srcOrd="1" destOrd="0" presId="urn:microsoft.com/office/officeart/2005/8/layout/orgChart1"/>
    <dgm:cxn modelId="{44432D95-CDF6-4244-8499-36FCA7E52BD1}" type="presOf" srcId="{52095628-94D5-48B1-93AA-AD470FBA52B1}" destId="{B7BBE9F7-DAA4-4882-81C4-6A74E254D76D}" srcOrd="0" destOrd="0" presId="urn:microsoft.com/office/officeart/2005/8/layout/orgChart1"/>
    <dgm:cxn modelId="{1D216695-A175-4DD5-8A65-37B323C6C52D}" type="presOf" srcId="{F0015540-A137-4497-9ED0-FCA6D2CB6CE5}" destId="{CDA11384-E67A-40F6-BC55-E14781C4206D}" srcOrd="0" destOrd="0" presId="urn:microsoft.com/office/officeart/2005/8/layout/orgChart1"/>
    <dgm:cxn modelId="{367CD295-A210-4C41-94E4-73D1075D0581}" type="presOf" srcId="{A901F8AD-07AE-421B-A20F-69E98B238F8A}" destId="{DE568E65-B15B-4D2C-834A-0CEA8EADA250}" srcOrd="1" destOrd="0" presId="urn:microsoft.com/office/officeart/2005/8/layout/orgChart1"/>
    <dgm:cxn modelId="{ECCB8E96-AAEF-413F-89C1-B2C56E43B858}" type="presOf" srcId="{A487A1C1-D2AD-4DED-BA33-DEE2AD231738}" destId="{9BFDB24C-A509-4281-B47D-52FBD3AC964D}" srcOrd="1" destOrd="0" presId="urn:microsoft.com/office/officeart/2005/8/layout/orgChart1"/>
    <dgm:cxn modelId="{F0C1B196-4171-4ABF-B60B-00D45A8B487A}" type="presOf" srcId="{1F7252EF-FA15-4760-A097-06B69509C1B0}" destId="{B7FCD302-4EB2-4C3E-A487-1D7BB41BE1F2}" srcOrd="1" destOrd="0" presId="urn:microsoft.com/office/officeart/2005/8/layout/orgChart1"/>
    <dgm:cxn modelId="{9154C896-7D7F-4476-B208-1EEDF07B88CC}" srcId="{AF4420D1-231D-4B35-B428-48D310E83C6C}" destId="{D730FE01-7068-47E2-AF5D-2ECC3937E428}" srcOrd="3" destOrd="0" parTransId="{EC3565B2-D96D-41FF-88E6-F74C1D467D1C}" sibTransId="{D625CA26-E81D-4AE9-A1A5-BE6046A10F50}"/>
    <dgm:cxn modelId="{E27DE797-17DA-4C08-90EC-AF601137ADC6}" type="presOf" srcId="{419767E1-2C83-46B6-BB48-685FBE1D2B5E}" destId="{202515F0-5B2D-4E84-8BE7-88075144B8A3}" srcOrd="0" destOrd="0" presId="urn:microsoft.com/office/officeart/2005/8/layout/orgChart1"/>
    <dgm:cxn modelId="{A9C83498-21E9-4477-8E93-A49E5B670509}" srcId="{98E6199F-344E-4B28-8E47-A4EDE0846CD9}" destId="{C7ED77C2-ADEF-492C-929A-3E6E39C3BD1D}" srcOrd="0" destOrd="0" parTransId="{974F4E1B-FE1F-4C10-9CC8-BEEF3DFD920E}" sibTransId="{2CFCA3C5-38F7-422C-BB1A-48210C9ABB5D}"/>
    <dgm:cxn modelId="{B5B3CB99-5FB2-4807-BB23-E1CD0CC83DC2}" srcId="{34ADEDC4-AFC6-4BC3-845B-E5E81A0A9244}" destId="{73609A85-D294-4733-BAB9-61C2BAF9FCC6}" srcOrd="1" destOrd="0" parTransId="{E73BE456-03CD-454C-B48E-26D06DB7C694}" sibTransId="{9C06D9B5-9717-4F08-B638-566B038A8816}"/>
    <dgm:cxn modelId="{791C3D9B-B246-401E-A6B4-96BF8505F159}" type="presOf" srcId="{14E1A1B4-FB72-4070-A169-CBC028AACF17}" destId="{685C5098-21B0-422D-B67A-D95D84BC984D}" srcOrd="0" destOrd="0" presId="urn:microsoft.com/office/officeart/2005/8/layout/orgChart1"/>
    <dgm:cxn modelId="{0801769B-1C42-4C44-A5E9-5D7EEE50DB17}" type="presOf" srcId="{1BECB0A3-0AD9-44B9-A22B-169078CB7E48}" destId="{DD4529BC-3CCE-404F-B795-6A1574360AD9}" srcOrd="0" destOrd="0" presId="urn:microsoft.com/office/officeart/2005/8/layout/orgChart1"/>
    <dgm:cxn modelId="{46DD269C-3724-4429-AF1D-03D73DB4CCE1}" type="presOf" srcId="{44EBB1ED-489F-4092-B6CF-CC6BCD1C900B}" destId="{587BF50B-9BBD-45F1-B11B-3471C49AF6B1}" srcOrd="0" destOrd="0" presId="urn:microsoft.com/office/officeart/2005/8/layout/orgChart1"/>
    <dgm:cxn modelId="{0E03239D-B0C6-4681-86C7-23B61A807DE5}" type="presOf" srcId="{C3B16CE3-D390-4BC6-B852-41F230720E1A}" destId="{55E82284-22B7-429B-8F3C-19D3ABA7ECD2}" srcOrd="1" destOrd="0" presId="urn:microsoft.com/office/officeart/2005/8/layout/orgChart1"/>
    <dgm:cxn modelId="{B5FCD79D-8473-4130-8225-B36AE6F931B8}" srcId="{B342A3E5-F576-4907-9335-546DB6EA6F28}" destId="{BE9AEF25-07D4-436A-BF45-96B3C2FD3663}" srcOrd="0" destOrd="0" parTransId="{47685E1A-1420-4506-9BE5-0AFB3B5A7670}" sibTransId="{43FFFC81-82B8-489D-93C8-EC996C3B6EC1}"/>
    <dgm:cxn modelId="{B7EC019E-D30A-4CBD-A889-0B6CA1C2AF0D}" srcId="{9262A3CD-5525-4C35-A71A-0F70E22E8784}" destId="{0262BA71-239D-4801-B72D-14CCEBDE3FA6}" srcOrd="1" destOrd="0" parTransId="{5536AA8A-141A-48AC-9806-4FDDCE755E19}" sibTransId="{5B2AC18D-A7DC-42F6-A020-54D4E3429DE8}"/>
    <dgm:cxn modelId="{BB9DDB9E-55DE-4B72-938E-D2975E12B760}" type="presOf" srcId="{F330FE58-6769-4D96-944D-6C17731D1C53}" destId="{A23B232E-526B-4FE8-841A-2F1E65A81AB4}" srcOrd="0" destOrd="0" presId="urn:microsoft.com/office/officeart/2005/8/layout/orgChart1"/>
    <dgm:cxn modelId="{FC51899F-B3DF-44B2-884A-442C28597D77}" type="presOf" srcId="{90084736-009C-4CEF-98A3-DE30174ABF36}" destId="{1216C535-5C41-4F9E-ABDD-733E0F0320AE}" srcOrd="0" destOrd="0" presId="urn:microsoft.com/office/officeart/2005/8/layout/orgChart1"/>
    <dgm:cxn modelId="{9FAEC79F-3F0A-4A06-97B4-33C1E2F9EB08}" srcId="{B09A283A-A089-432A-8027-0185C8750706}" destId="{9F13F8D0-BDBC-4B0A-924E-335053C26A7C}" srcOrd="2" destOrd="0" parTransId="{0EBBB5F1-C20C-4F92-9276-1479A88C5735}" sibTransId="{1C5BA194-426E-4F02-ABAD-5F21FF818F6A}"/>
    <dgm:cxn modelId="{777D59A1-0B0F-4387-8B00-DEEA942A1F1C}" type="presOf" srcId="{1F7252EF-FA15-4760-A097-06B69509C1B0}" destId="{06B560FF-D914-4929-A1AF-41CEAC6E2BC4}" srcOrd="0" destOrd="0" presId="urn:microsoft.com/office/officeart/2005/8/layout/orgChart1"/>
    <dgm:cxn modelId="{7DA9DEA1-AD3C-4345-83A7-DF21FD4F1F3A}" type="presOf" srcId="{BE9AEF25-07D4-436A-BF45-96B3C2FD3663}" destId="{BB709197-F092-457B-B199-9ED2C94C1B7A}" srcOrd="1" destOrd="0" presId="urn:microsoft.com/office/officeart/2005/8/layout/orgChart1"/>
    <dgm:cxn modelId="{28B103A2-0F93-47C6-B92D-DD4F2B27C8F0}" srcId="{34ADEDC4-AFC6-4BC3-845B-E5E81A0A9244}" destId="{5547838B-15B4-4759-B977-22211FD60870}" srcOrd="0" destOrd="0" parTransId="{A7FE7221-4244-4019-BD5F-0C9B502C8FA8}" sibTransId="{71EC5B6B-588D-4F6E-9875-7C5940E77344}"/>
    <dgm:cxn modelId="{6DBDF3A2-8066-4AAF-A479-8460266E308F}" type="presOf" srcId="{1D2062EF-0EA6-434E-903D-0E8B5BE95E06}" destId="{61284729-DE04-47FB-9738-7252FF75FF0E}" srcOrd="1" destOrd="0" presId="urn:microsoft.com/office/officeart/2005/8/layout/orgChart1"/>
    <dgm:cxn modelId="{510616A3-7764-4593-9790-396D715AE157}" srcId="{C80C80F2-73E3-4317-9208-805F78ECD721}" destId="{34ADEDC4-AFC6-4BC3-845B-E5E81A0A9244}" srcOrd="11" destOrd="0" parTransId="{5B2EFCAA-B0EA-46E7-AD09-69B87876B544}" sibTransId="{2078259C-47C2-431F-B63E-37388D85B244}"/>
    <dgm:cxn modelId="{2A8DE5A3-B058-4DA5-B3EB-8E1A9D98EFEE}" type="presOf" srcId="{5713F961-3BD1-441A-A65D-D3984BE7BD88}" destId="{FF02DB1C-63D5-41A6-B850-43A70C6A9FDA}" srcOrd="1" destOrd="0" presId="urn:microsoft.com/office/officeart/2005/8/layout/orgChart1"/>
    <dgm:cxn modelId="{AD80F5A3-7BDF-4E48-96FA-2EBCAB062A87}" type="presOf" srcId="{5727B158-0598-4C62-97D1-BB40F9EA3A0A}" destId="{0D4690E9-152F-43AD-A831-B639DEF3A6BD}" srcOrd="1" destOrd="0" presId="urn:microsoft.com/office/officeart/2005/8/layout/orgChart1"/>
    <dgm:cxn modelId="{B05546A4-915F-4313-991B-1C3261B3919C}" type="presOf" srcId="{B3A2B4D1-D5AF-49BB-8A77-6BA387DE415D}" destId="{8EC6EC46-17F5-4876-AD64-E67A0EBB9131}" srcOrd="0" destOrd="0" presId="urn:microsoft.com/office/officeart/2005/8/layout/orgChart1"/>
    <dgm:cxn modelId="{45D257A4-FB68-42BE-B091-4ADAB4C5BCE6}" type="presOf" srcId="{AD9B66BF-D0B8-4E36-B6A5-A7883F419213}" destId="{D396791B-0999-4AC8-A3B9-5962DB46A0CA}" srcOrd="0" destOrd="0" presId="urn:microsoft.com/office/officeart/2005/8/layout/orgChart1"/>
    <dgm:cxn modelId="{41BC37A7-F3FF-4705-8CB4-D3731AC98C40}" type="presOf" srcId="{C7ED77C2-ADEF-492C-929A-3E6E39C3BD1D}" destId="{F5CB8E1E-15BC-4A28-8492-F388B066D646}" srcOrd="0" destOrd="0" presId="urn:microsoft.com/office/officeart/2005/8/layout/orgChart1"/>
    <dgm:cxn modelId="{AE1142A7-74C0-4C35-BDC6-B5591A9EF691}" srcId="{BE9AEF25-07D4-436A-BF45-96B3C2FD3663}" destId="{72A8179D-11A3-4D60-AB51-FA71292A3D3F}" srcOrd="2" destOrd="0" parTransId="{EB57312F-327A-4A49-A7B1-A66A16220C4E}" sibTransId="{8354BEF8-CC63-48C4-82B3-E26C6BA599C4}"/>
    <dgm:cxn modelId="{D16F8FA7-20F9-4941-81D7-EFD1651FE0F8}" type="presOf" srcId="{69526AB1-7758-4C15-8D8B-B6ECF2BAE497}" destId="{92E8EC66-27C7-46BD-A9E7-E3DE3CE2D119}" srcOrd="0" destOrd="0" presId="urn:microsoft.com/office/officeart/2005/8/layout/orgChart1"/>
    <dgm:cxn modelId="{911601A9-BC03-405A-B92F-78A9812CB058}" type="presOf" srcId="{9978DCB8-2BD6-4C00-8FA3-03D84E68ECDF}" destId="{5A7B2C8B-D744-404E-A1DE-209517AABF37}" srcOrd="0" destOrd="0" presId="urn:microsoft.com/office/officeart/2005/8/layout/orgChart1"/>
    <dgm:cxn modelId="{C13B96A9-B962-4F9D-A0B1-0BDF431E2CA1}" type="presOf" srcId="{C450F545-3917-45BE-A7B7-4110D268483D}" destId="{079491F4-F95D-42DB-B88E-1DB089F5042B}" srcOrd="0" destOrd="0" presId="urn:microsoft.com/office/officeart/2005/8/layout/orgChart1"/>
    <dgm:cxn modelId="{92D46EAA-0765-42BC-AADE-0059209BDF7E}" type="presOf" srcId="{8DF2FA27-D75C-496A-923C-8F6E9CD1ED98}" destId="{358318F2-9D9D-4B2D-9D98-86A7B8DEA236}" srcOrd="0" destOrd="0" presId="urn:microsoft.com/office/officeart/2005/8/layout/orgChart1"/>
    <dgm:cxn modelId="{049116AB-64DF-4E12-8440-2EC139162396}" type="presOf" srcId="{9262A3CD-5525-4C35-A71A-0F70E22E8784}" destId="{CAE58F42-8447-414F-ABF6-F42A1D59BE14}" srcOrd="0" destOrd="0" presId="urn:microsoft.com/office/officeart/2005/8/layout/orgChart1"/>
    <dgm:cxn modelId="{39224FAB-F032-4077-8AB1-A2F07C392C36}" srcId="{1D2062EF-0EA6-434E-903D-0E8B5BE95E06}" destId="{9AFD7DE3-18B7-4FE1-92BD-6ED9FF3C1D7C}" srcOrd="0" destOrd="0" parTransId="{FD2016E2-506A-40B5-84C1-E05773AD63F8}" sibTransId="{E3A1EE99-E91C-4B44-81AE-CEEAF72E5EA2}"/>
    <dgm:cxn modelId="{CA7E53AB-E82D-4434-8F3E-AAF81E6B43BE}" type="presOf" srcId="{65FB1024-8DDA-4C1E-AF7E-9915851FA1FB}" destId="{D711D117-CEBA-4EA0-837E-A0E87CD885FB}" srcOrd="0" destOrd="0" presId="urn:microsoft.com/office/officeart/2005/8/layout/orgChart1"/>
    <dgm:cxn modelId="{FA0C8BAB-4D66-43D3-A9A6-9FFA03E46296}" type="presOf" srcId="{8312188F-849E-40D0-8B6D-964662471BF2}" destId="{9D505CB3-6E0F-46A0-9842-C04868A1E990}" srcOrd="0" destOrd="0" presId="urn:microsoft.com/office/officeart/2005/8/layout/orgChart1"/>
    <dgm:cxn modelId="{34395BAC-E3C0-4F91-81C4-F283E9CB097F}" type="presOf" srcId="{26CE38E3-4420-4CD7-A76C-12B64AD27791}" destId="{5FA2CA02-294B-40BD-BCB6-371AD9F54CE7}" srcOrd="0" destOrd="0" presId="urn:microsoft.com/office/officeart/2005/8/layout/orgChart1"/>
    <dgm:cxn modelId="{DA81D9AC-2811-4093-A643-B80C134E1C1D}" type="presOf" srcId="{5DF285F4-6836-47CC-AF81-DA9E9A6236F7}" destId="{025E8C40-1C26-48F3-9455-71396702E594}" srcOrd="0" destOrd="0" presId="urn:microsoft.com/office/officeart/2005/8/layout/orgChart1"/>
    <dgm:cxn modelId="{6CFC33AD-8911-49D8-B284-D27CA3B8B065}" type="presOf" srcId="{F339519C-8425-4C9E-8354-8E06FA0A35A8}" destId="{DE0F5C9F-3DC5-4511-98F5-11E7721BF73F}" srcOrd="0" destOrd="0" presId="urn:microsoft.com/office/officeart/2005/8/layout/orgChart1"/>
    <dgm:cxn modelId="{C355B2AD-D5A2-45AA-A7DC-DB2F897D2ACB}" type="presOf" srcId="{6DF184E1-406F-4471-A457-EE233B9BEFE4}" destId="{AEC8E902-7653-4608-AF56-E2C8353AFB59}" srcOrd="0" destOrd="0" presId="urn:microsoft.com/office/officeart/2005/8/layout/orgChart1"/>
    <dgm:cxn modelId="{A67AE8AD-C862-4FC6-B4B7-F682B4F04187}" type="presOf" srcId="{0C887AC9-24DE-4747-BC02-871B2B87E6D0}" destId="{7DAE4230-6A3B-42ED-BAED-B2A517D7082F}" srcOrd="1" destOrd="0" presId="urn:microsoft.com/office/officeart/2005/8/layout/orgChart1"/>
    <dgm:cxn modelId="{A937F8AD-346A-4229-906D-E05278A811A4}" type="presOf" srcId="{9262A3CD-5525-4C35-A71A-0F70E22E8784}" destId="{54B55F63-72F7-48D4-8B88-A5440F453C5D}" srcOrd="1" destOrd="0" presId="urn:microsoft.com/office/officeart/2005/8/layout/orgChart1"/>
    <dgm:cxn modelId="{04D290AF-F5D7-4072-9986-BD2677D0037A}" type="presOf" srcId="{EF04F0C3-50B4-48A1-913B-177CC8A18FF0}" destId="{5B56CD36-D27D-43A8-8A9C-CFECA0D1A185}" srcOrd="0" destOrd="0" presId="urn:microsoft.com/office/officeart/2005/8/layout/orgChart1"/>
    <dgm:cxn modelId="{123BA6B1-C371-4D4B-B818-E0509932256F}" srcId="{C7ED77C2-ADEF-492C-929A-3E6E39C3BD1D}" destId="{2F9CE6F8-F346-48CB-A090-302A82F5F7D6}" srcOrd="1" destOrd="0" parTransId="{8A6DBC74-4151-4D7A-B099-F8DB5AF2722C}" sibTransId="{CC68AB77-6DB7-4A1D-941E-B844F7AD7B2C}"/>
    <dgm:cxn modelId="{A21DB9B1-4DBC-42F6-AF05-3BC5A729F65F}" type="presOf" srcId="{BE8D2F3D-E851-463E-9EDE-B8CCAB29A78F}" destId="{86167DDF-A26C-4A16-9D5A-387D39F9FE65}" srcOrd="0" destOrd="0" presId="urn:microsoft.com/office/officeart/2005/8/layout/orgChart1"/>
    <dgm:cxn modelId="{BFC33AB3-865E-4943-B3A0-0D7B8AC3EAEF}" type="presOf" srcId="{BF211D78-2811-4A7B-98DD-C6E05712F313}" destId="{3CCF1F5A-2AB9-4883-A972-4D30569E3AC9}" srcOrd="0" destOrd="0" presId="urn:microsoft.com/office/officeart/2005/8/layout/orgChart1"/>
    <dgm:cxn modelId="{A5DD38B4-92C6-4EC5-BDB1-9B57D6AC751F}" type="presOf" srcId="{9F207C93-C9DC-4EBD-975B-3F4E2F348BB9}" destId="{6EE0BFEB-3253-4E84-8E77-6A26CDE40E3C}" srcOrd="0" destOrd="0" presId="urn:microsoft.com/office/officeart/2005/8/layout/orgChart1"/>
    <dgm:cxn modelId="{CAAD58B6-1ED2-4B84-BA6E-17B0FF7E91A6}" type="presOf" srcId="{8CB7ED47-69D9-494F-A3CC-CD1DE40990CF}" destId="{74332CFA-C8F5-45D9-BB34-1B0BF0168B89}" srcOrd="0" destOrd="0" presId="urn:microsoft.com/office/officeart/2005/8/layout/orgChart1"/>
    <dgm:cxn modelId="{A222C1B6-910F-416A-A302-797B89285C3B}" type="presOf" srcId="{D730FE01-7068-47E2-AF5D-2ECC3937E428}" destId="{D93CA5C7-CA9D-446B-BD3A-0D4306FA6BDE}" srcOrd="0" destOrd="0" presId="urn:microsoft.com/office/officeart/2005/8/layout/orgChart1"/>
    <dgm:cxn modelId="{14964AB7-EFBA-4089-B322-874465805A75}" type="presOf" srcId="{5B0DC980-5556-45B4-BB56-06F80FC5526D}" destId="{C8BA7262-7F68-49AC-9E34-C0529D47B9CB}" srcOrd="1" destOrd="0" presId="urn:microsoft.com/office/officeart/2005/8/layout/orgChart1"/>
    <dgm:cxn modelId="{95E580B7-38BE-473E-96CD-63ADF1D14EA0}" srcId="{34ADEDC4-AFC6-4BC3-845B-E5E81A0A9244}" destId="{04A9EBD1-89C9-4580-9C41-8CD999DA29C0}" srcOrd="3" destOrd="0" parTransId="{7E4928F9-552B-497B-B27F-EA71630B378A}" sibTransId="{89864262-B2F6-4D36-B2AF-6D2A634DAF04}"/>
    <dgm:cxn modelId="{8DD1D9B9-B438-40B7-B1E6-BEA4D9A94C8A}" type="presOf" srcId="{C99F8579-88D9-44EF-8AA3-5C33EA52DB0A}" destId="{95C0ACE8-8214-412D-9D39-9AB2EE38BBAA}" srcOrd="0" destOrd="0" presId="urn:microsoft.com/office/officeart/2005/8/layout/orgChart1"/>
    <dgm:cxn modelId="{DB495DBA-3C9D-44CF-942F-1023838ABBB0}" type="presOf" srcId="{FA457A57-977E-4F2F-BEDE-E0403B855457}" destId="{7C1507D9-94D5-4833-8D5A-BBA7AD9E290E}" srcOrd="0" destOrd="0" presId="urn:microsoft.com/office/officeart/2005/8/layout/orgChart1"/>
    <dgm:cxn modelId="{29CE7BBA-38D3-48BD-B9D5-6940F89B3895}" type="presOf" srcId="{0E2CD8DC-7C35-4367-BA65-E3974EB68C8D}" destId="{A385E588-8E91-4F43-8CAA-B9129B549E1E}" srcOrd="0" destOrd="0" presId="urn:microsoft.com/office/officeart/2005/8/layout/orgChart1"/>
    <dgm:cxn modelId="{212FB5BA-3B23-4215-B5C1-2722BE0F2840}" type="presOf" srcId="{A319EB55-17EB-49D3-9AE0-46320F9EA402}" destId="{C5AC5C55-B2E9-4D77-98B4-E910F8CF3260}" srcOrd="1" destOrd="0" presId="urn:microsoft.com/office/officeart/2005/8/layout/orgChart1"/>
    <dgm:cxn modelId="{5A6A59BB-DA05-41E4-BB64-1E80091EEEDA}" srcId="{4F46BF7B-E99F-44AA-BA51-D2BCB8F47AAB}" destId="{AD00DCFA-2916-47B1-A159-1F5BF3CABD50}" srcOrd="9" destOrd="0" parTransId="{D12F7C9F-C70C-4B27-9F43-F7C37777D67F}" sibTransId="{1507A69B-59BA-49E9-94D8-59E26DB6D49C}"/>
    <dgm:cxn modelId="{62D7BDBB-FC2D-417D-91B2-94DE4407083E}" type="presOf" srcId="{B342A3E5-F576-4907-9335-546DB6EA6F28}" destId="{B80C0AC8-3FB6-4704-9D48-79EBF56C81E6}" srcOrd="1" destOrd="0" presId="urn:microsoft.com/office/officeart/2005/8/layout/orgChart1"/>
    <dgm:cxn modelId="{926C10BC-A1FE-4054-BBEE-F3CEECE1B4D5}" srcId="{C80C80F2-73E3-4317-9208-805F78ECD721}" destId="{7A9DC41D-91DC-4EBE-A8F2-4E178149A2A0}" srcOrd="1" destOrd="0" parTransId="{9F207C93-C9DC-4EBD-975B-3F4E2F348BB9}" sibTransId="{02440956-C59C-4FD6-965B-750F7FCEE724}"/>
    <dgm:cxn modelId="{FA1194BC-8B28-4A89-B7C9-52F43EB28EEE}" srcId="{9262A3CD-5525-4C35-A71A-0F70E22E8784}" destId="{17204DFB-C5A7-4548-821D-3F2CE99CD44D}" srcOrd="0" destOrd="0" parTransId="{F57F28E7-A1A1-4011-A147-E960D5D00D44}" sibTransId="{685D9474-2FAD-498A-BFA1-BCA47C37D155}"/>
    <dgm:cxn modelId="{3249E1BC-DEEA-4892-8F83-1DB6DD83544B}" type="presOf" srcId="{3D2F8973-A5C7-4162-8ED5-ED300A4607B3}" destId="{AFF33C8D-CFB0-4408-86E6-CBDCD92A7A81}" srcOrd="0" destOrd="0" presId="urn:microsoft.com/office/officeart/2005/8/layout/orgChart1"/>
    <dgm:cxn modelId="{F4516ABD-B059-4C5E-8C43-A6CEFE689D73}" type="presOf" srcId="{1D2062EF-0EA6-434E-903D-0E8B5BE95E06}" destId="{D59330F4-DCAC-4352-8950-E7A60ED8220C}" srcOrd="0" destOrd="0" presId="urn:microsoft.com/office/officeart/2005/8/layout/orgChart1"/>
    <dgm:cxn modelId="{00E8BFBD-582B-4FF4-BF69-89E59AA348E0}" type="presOf" srcId="{09B75ED5-780C-4618-81E1-57C577520B84}" destId="{7AA72CD1-8D9F-4A9A-9E5F-C489D80385F6}" srcOrd="0" destOrd="0" presId="urn:microsoft.com/office/officeart/2005/8/layout/orgChart1"/>
    <dgm:cxn modelId="{7134D0BE-F605-4495-BC0C-87B3F924B7B5}" type="presOf" srcId="{26CE38E3-4420-4CD7-A76C-12B64AD27791}" destId="{A4E410DC-A8D9-4570-86A1-06B6D04A2963}" srcOrd="1" destOrd="0" presId="urn:microsoft.com/office/officeart/2005/8/layout/orgChart1"/>
    <dgm:cxn modelId="{CE3A33BF-94F4-4D8B-9295-1F8D1682D2F4}" srcId="{B09A283A-A089-432A-8027-0185C8750706}" destId="{56301B22-D294-4235-B027-85E042A45699}" srcOrd="0" destOrd="0" parTransId="{7C476EC0-5C0B-472B-97BD-98D711349905}" sibTransId="{65C8563F-589A-4C4B-9A46-0880007DEF89}"/>
    <dgm:cxn modelId="{6B28DEBF-F04A-4884-9567-50B955B69A29}" type="presOf" srcId="{4893AA9B-4572-4B62-9007-A1D2BEA7EE6A}" destId="{E2CF6397-0143-4B22-BF1E-0DF8AF81D5F6}" srcOrd="1" destOrd="0" presId="urn:microsoft.com/office/officeart/2005/8/layout/orgChart1"/>
    <dgm:cxn modelId="{762BF9BF-DD5F-4C81-BFBF-B4829D891B34}" srcId="{4F46BF7B-E99F-44AA-BA51-D2BCB8F47AAB}" destId="{1517A948-F609-4864-8680-70E774AADD01}" srcOrd="1" destOrd="0" parTransId="{F0015540-A137-4497-9ED0-FCA6D2CB6CE5}" sibTransId="{A4B6ED63-F5EA-4E1A-BD21-5E6F74CF5BA2}"/>
    <dgm:cxn modelId="{34812DC0-F879-4DEF-8B14-82FF072A0E7F}" type="presOf" srcId="{7361B3E3-0EC2-401B-89BB-75E2BEDDB794}" destId="{56FA2AB6-C2CE-415F-BB6C-F1110F188A29}" srcOrd="0" destOrd="0" presId="urn:microsoft.com/office/officeart/2005/8/layout/orgChart1"/>
    <dgm:cxn modelId="{23EEA8C0-5C8D-49D8-8293-40009B9C5518}" type="presOf" srcId="{5536AA8A-141A-48AC-9806-4FDDCE755E19}" destId="{1EAD5FA1-D7AD-41B4-922D-F218CB327BC7}" srcOrd="0" destOrd="0" presId="urn:microsoft.com/office/officeart/2005/8/layout/orgChart1"/>
    <dgm:cxn modelId="{5ED241C1-B7E6-4AD5-81D6-B99F6D880778}" type="presOf" srcId="{F18A6CDB-A78D-4947-8B0D-A93E6AB7C33E}" destId="{DB797EC7-E611-4C79-B6F7-F99ABB71C100}" srcOrd="0" destOrd="0" presId="urn:microsoft.com/office/officeart/2005/8/layout/orgChart1"/>
    <dgm:cxn modelId="{901E57C1-CD29-4262-B482-24CF180AB9C0}" type="presOf" srcId="{D2E5D6BB-F207-41A4-B335-232A33BF9C97}" destId="{D3D8607D-A16E-4B4E-AA78-07FBC4D6070D}" srcOrd="0" destOrd="0" presId="urn:microsoft.com/office/officeart/2005/8/layout/orgChart1"/>
    <dgm:cxn modelId="{E092EBC1-01A6-4388-8040-B8CE710657A6}" type="presOf" srcId="{CE964DCD-79CA-4C89-805B-54DA09943EC1}" destId="{BDAC2DF9-39CA-4802-A468-0ABEC0E39C06}" srcOrd="1" destOrd="0" presId="urn:microsoft.com/office/officeart/2005/8/layout/orgChart1"/>
    <dgm:cxn modelId="{13CF79C2-A53C-4C0C-9F19-412FB66C60B8}" type="presOf" srcId="{72EC302F-99D0-4BDB-B9D7-88B2A6959FD5}" destId="{DDAF8336-7B58-477C-97B5-63ACC579D058}" srcOrd="1" destOrd="0" presId="urn:microsoft.com/office/officeart/2005/8/layout/orgChart1"/>
    <dgm:cxn modelId="{BD7DCFC2-F265-46FA-8E0D-A8344BC1BB64}" type="presOf" srcId="{2FDE7161-D6B4-4346-99B7-4F977B123FAF}" destId="{95690992-6F5F-4ECE-A3A0-73326275DF61}" srcOrd="0" destOrd="0" presId="urn:microsoft.com/office/officeart/2005/8/layout/orgChart1"/>
    <dgm:cxn modelId="{B2FE93C3-9D64-450B-BF6F-DA554F61810D}" type="presOf" srcId="{3B64A9E3-5768-4E42-BD9E-A743BDFAB6A9}" destId="{2B07FCD1-5E32-4891-BEA0-1C1CBAAC35E4}" srcOrd="0" destOrd="0" presId="urn:microsoft.com/office/officeart/2005/8/layout/orgChart1"/>
    <dgm:cxn modelId="{F00DB1C4-A60C-4FF1-A8AC-C49406BFBB18}" type="presOf" srcId="{61A695EA-DF20-4C3C-B295-36EF6444A351}" destId="{A53E15BC-BC06-4057-BA4F-F0CFF805274A}" srcOrd="0" destOrd="0" presId="urn:microsoft.com/office/officeart/2005/8/layout/orgChart1"/>
    <dgm:cxn modelId="{47D020C5-8F56-4BA0-9FA5-D5C45F479A31}" type="presOf" srcId="{535745FF-1FD2-4EF8-A790-9DED65EBE422}" destId="{164C680B-4D9D-4F8A-8C5C-645DB633E9C6}" srcOrd="0" destOrd="0" presId="urn:microsoft.com/office/officeart/2005/8/layout/orgChart1"/>
    <dgm:cxn modelId="{32CA3FC5-390C-454D-A87C-0E9668321978}" type="presOf" srcId="{9F160926-A402-491F-A764-345E2B3FE952}" destId="{A4ED982C-5E7B-4DC9-BD49-5F286B8F4718}" srcOrd="0" destOrd="0" presId="urn:microsoft.com/office/officeart/2005/8/layout/orgChart1"/>
    <dgm:cxn modelId="{A0D561C5-C6DE-4B1F-BE7C-E5139FF6D014}" srcId="{C80C80F2-73E3-4317-9208-805F78ECD721}" destId="{3D2F8973-A5C7-4162-8ED5-ED300A4607B3}" srcOrd="0" destOrd="0" parTransId="{E6D26495-DFDE-407E-8071-19F4322FCF25}" sibTransId="{62C5D3A5-8C87-47A8-965B-12F95B245F11}"/>
    <dgm:cxn modelId="{50DD47C5-D587-49B9-B62D-B5AAA099842E}" type="presOf" srcId="{D0C34CD6-8BC2-4871-BFDC-A8015254F1B0}" destId="{05EF5F46-BF84-4850-84E0-09138C5AECC6}" srcOrd="0" destOrd="0" presId="urn:microsoft.com/office/officeart/2005/8/layout/orgChart1"/>
    <dgm:cxn modelId="{5EF8C8C5-7586-4C3C-BFFF-0CD68673F160}" type="presOf" srcId="{BE9AEF25-07D4-436A-BF45-96B3C2FD3663}" destId="{90A4D5CD-6B30-405C-9338-4AC65FB82103}" srcOrd="0" destOrd="0" presId="urn:microsoft.com/office/officeart/2005/8/layout/orgChart1"/>
    <dgm:cxn modelId="{31C966C6-F1FD-406D-A36B-64ECDE2FB9C9}" type="presOf" srcId="{B35DAF7D-3F42-4985-B0D3-B68696678A27}" destId="{D472883C-A516-413F-AC32-7E12D9F4EB79}" srcOrd="0" destOrd="0" presId="urn:microsoft.com/office/officeart/2005/8/layout/orgChart1"/>
    <dgm:cxn modelId="{4FCA96C6-E3B1-4458-9FB4-C27ACCA70A60}" type="presOf" srcId="{A7A0959B-F453-4796-84BE-EC5C843F3AAB}" destId="{77380B76-85CA-4402-91E1-24CC445B7F4F}" srcOrd="1" destOrd="0" presId="urn:microsoft.com/office/officeart/2005/8/layout/orgChart1"/>
    <dgm:cxn modelId="{C14B99C7-FDE6-403F-9548-64E43F1D2384}" srcId="{A5DD9188-D680-42D3-94C5-74209853CB0E}" destId="{FDEE3458-1878-4E29-BA42-4C997C479CA8}" srcOrd="2" destOrd="0" parTransId="{26F5C7D8-C78D-40F0-81A1-937E9F4E0E43}" sibTransId="{557268BE-1A7B-408B-BFCE-F5E7F4D8E502}"/>
    <dgm:cxn modelId="{38869EC7-C828-4699-BAD6-5159A93F1C1C}" srcId="{51F2607C-1802-4EEC-901C-440BF6712D3F}" destId="{85C9869E-4002-4EEF-943C-1165641D4B27}" srcOrd="2" destOrd="0" parTransId="{C049F002-B2AE-485A-9ACD-14AB9110CF3E}" sibTransId="{426E9E1D-5CBE-42D9-980D-18500EC3C0BF}"/>
    <dgm:cxn modelId="{5B2C08C8-F7A9-448C-950A-1CB919056142}" type="presOf" srcId="{9AFD7DE3-18B7-4FE1-92BD-6ED9FF3C1D7C}" destId="{2F052E73-4F91-41EF-A36D-F4CB5527B05E}" srcOrd="1" destOrd="0" presId="urn:microsoft.com/office/officeart/2005/8/layout/orgChart1"/>
    <dgm:cxn modelId="{BF211FC8-E5A8-4468-AC40-477B2937EB54}" type="presOf" srcId="{13BDE751-E9F5-4693-884F-4414A58896A5}" destId="{BB427B35-DF27-48DD-A0FD-D88089B3DD8E}" srcOrd="1" destOrd="0" presId="urn:microsoft.com/office/officeart/2005/8/layout/orgChart1"/>
    <dgm:cxn modelId="{C778D8CA-CB94-4670-ACEC-DF321FFB40EC}" type="presOf" srcId="{5F0CDB9F-AECF-43D1-9C69-B22BCEF95599}" destId="{1B5CB5F9-71AE-4ACA-B885-8B3EF38765B4}" srcOrd="0" destOrd="0" presId="urn:microsoft.com/office/officeart/2005/8/layout/orgChart1"/>
    <dgm:cxn modelId="{960700CC-B2B6-4E74-B130-EE4F8BD82A13}" type="presOf" srcId="{D072258E-04D1-46D4-BEBD-176F65156718}" destId="{64EA6629-71FD-45E3-91E6-9FB371FCB029}" srcOrd="1" destOrd="0" presId="urn:microsoft.com/office/officeart/2005/8/layout/orgChart1"/>
    <dgm:cxn modelId="{E4A516CC-18DF-4838-BEBF-BC705413C5F0}" type="presOf" srcId="{F29A0DCF-F60F-4919-902E-2B71D28BE69C}" destId="{A59F222E-0BA3-4000-9EA0-C33A326C9DF6}" srcOrd="0" destOrd="0" presId="urn:microsoft.com/office/officeart/2005/8/layout/orgChart1"/>
    <dgm:cxn modelId="{FF8792CC-F64A-4174-B88D-3CDC37CD3631}" type="presOf" srcId="{34ADEDC4-AFC6-4BC3-845B-E5E81A0A9244}" destId="{CD68C320-EEC2-4A3F-B662-6E7BA46315E5}" srcOrd="0" destOrd="0" presId="urn:microsoft.com/office/officeart/2005/8/layout/orgChart1"/>
    <dgm:cxn modelId="{F66396CC-97DA-4984-985D-38C0669CC73D}" type="presOf" srcId="{A18399AC-85F1-404A-A105-0D59FCA5FC56}" destId="{5E4CCAD7-FEA3-4187-86E0-056042BF0CDC}" srcOrd="0" destOrd="0" presId="urn:microsoft.com/office/officeart/2005/8/layout/orgChart1"/>
    <dgm:cxn modelId="{8AD80ACF-FBFB-437F-AA5B-C05811BBC680}" type="presOf" srcId="{785C886D-FE46-4758-8727-F2A647F5F3E2}" destId="{65C29720-40BF-4ADB-AF04-AEF45CD342AB}" srcOrd="0" destOrd="0" presId="urn:microsoft.com/office/officeart/2005/8/layout/orgChart1"/>
    <dgm:cxn modelId="{7D5E92CF-075E-4CD4-8BB0-3722915AD147}" srcId="{4F46BF7B-E99F-44AA-BA51-D2BCB8F47AAB}" destId="{2860B98D-30EE-4F23-B311-6FA0034A7226}" srcOrd="3" destOrd="0" parTransId="{A05F11F2-4F8C-4A0E-82CC-F4100D8CFCB6}" sibTransId="{F011A55C-4A6B-41F5-9FCA-F0743F641DA3}"/>
    <dgm:cxn modelId="{DCECB1CF-6E40-49A2-BC9F-EA94944A5440}" type="presOf" srcId="{2800A0BF-EB08-49E4-B3D8-BC25FD3790E8}" destId="{6C15C7E9-DB3C-4052-AB89-AFD68BAF1FDD}" srcOrd="0" destOrd="0" presId="urn:microsoft.com/office/officeart/2005/8/layout/orgChart1"/>
    <dgm:cxn modelId="{6B230DD0-4AF0-4B73-B191-C8C1011E0DD1}" type="presOf" srcId="{A7FE7221-4244-4019-BD5F-0C9B502C8FA8}" destId="{CC2B06D3-BB58-4FE1-BD3C-6FD82CF0F3DF}" srcOrd="0" destOrd="0" presId="urn:microsoft.com/office/officeart/2005/8/layout/orgChart1"/>
    <dgm:cxn modelId="{2BE4ADD0-1B8B-4422-B5E5-9F120CF9DB8D}" type="presOf" srcId="{21A3AAA0-1CBB-4B71-BCD5-8465B676851E}" destId="{ED1C07AC-F85C-4D8D-B147-35BA44360DA3}" srcOrd="0" destOrd="0" presId="urn:microsoft.com/office/officeart/2005/8/layout/orgChart1"/>
    <dgm:cxn modelId="{8AC85CD3-7D48-4726-B752-01B4F49F126C}" type="presOf" srcId="{0BF97CD1-5346-498A-BB84-C5A3BF9D5EC7}" destId="{7899FE8F-D976-412E-868C-0A5DB218AFCD}" srcOrd="1" destOrd="0" presId="urn:microsoft.com/office/officeart/2005/8/layout/orgChart1"/>
    <dgm:cxn modelId="{C42CAAD3-9628-4CBA-BE32-88AC5E61C533}" type="presOf" srcId="{C6C7E0D0-A58E-4E05-824D-C69057A0796B}" destId="{AFA63040-EE01-41DA-ACD8-C0F27EE9309B}" srcOrd="0" destOrd="0" presId="urn:microsoft.com/office/officeart/2005/8/layout/orgChart1"/>
    <dgm:cxn modelId="{776104D5-4CB5-4B2D-A94E-39279A1DE85C}" type="presOf" srcId="{85C9869E-4002-4EEF-943C-1165641D4B27}" destId="{0B3F43D9-3776-4B50-9675-B0C4113D1A67}" srcOrd="1" destOrd="0" presId="urn:microsoft.com/office/officeart/2005/8/layout/orgChart1"/>
    <dgm:cxn modelId="{61A28AD8-2BB5-4555-AF8A-45B82B91B7D4}" srcId="{C55E36FC-1A22-4861-A7E3-B87DAA84B098}" destId="{6367ACB4-C978-41EF-81D6-3AD390F05E04}" srcOrd="0" destOrd="0" parTransId="{F29A0DCF-F60F-4919-902E-2B71D28BE69C}" sibTransId="{4B0E4E4E-BB3E-4F36-94AF-56DBDB97D195}"/>
    <dgm:cxn modelId="{ADF3F2D8-CDE9-42C0-9658-B67972C238AF}" type="presOf" srcId="{9704513F-34BE-4C40-8A7B-CD3F7FDB53B9}" destId="{C1EB5FFF-F674-4E6B-B956-7A6ED82D7466}" srcOrd="0" destOrd="0" presId="urn:microsoft.com/office/officeart/2005/8/layout/orgChart1"/>
    <dgm:cxn modelId="{BE3410D9-B306-41EA-A1C4-BDA12F7C8BFC}" type="presOf" srcId="{EBD7BEE2-6E93-40F4-A341-CB1B725CE17E}" destId="{167D0B57-05A3-407F-AE07-BEEB1F7C0CC3}" srcOrd="0" destOrd="0" presId="urn:microsoft.com/office/officeart/2005/8/layout/orgChart1"/>
    <dgm:cxn modelId="{194583DB-87F3-46E9-82DA-34D9F78F5DF8}" type="presOf" srcId="{21A3AAA0-1CBB-4B71-BCD5-8465B676851E}" destId="{F62422E5-9BEE-4E0D-B54B-83A45DCE5DA3}" srcOrd="1" destOrd="0" presId="urn:microsoft.com/office/officeart/2005/8/layout/orgChart1"/>
    <dgm:cxn modelId="{8138B0DB-507C-48CF-A3B8-8C99B1FD9A37}" type="presOf" srcId="{9C7B0FA1-27D9-41E2-9CC5-2B676C11EA7F}" destId="{C4AB2B37-B98A-4853-A2C7-1FEBC57D6A53}" srcOrd="0" destOrd="0" presId="urn:microsoft.com/office/officeart/2005/8/layout/orgChart1"/>
    <dgm:cxn modelId="{E98009DC-4266-49D6-87B5-020D0C28C0BE}" type="presOf" srcId="{56301B22-D294-4235-B027-85E042A45699}" destId="{606AAF9E-9D29-4438-91BB-EE50F871E80B}" srcOrd="1" destOrd="0" presId="urn:microsoft.com/office/officeart/2005/8/layout/orgChart1"/>
    <dgm:cxn modelId="{92F16DDD-C4E3-428E-A5B4-211F41B9A68B}" type="presOf" srcId="{FD2016E2-506A-40B5-84C1-E05773AD63F8}" destId="{256F916B-2318-4888-A60E-E92373ACBD4B}" srcOrd="0" destOrd="0" presId="urn:microsoft.com/office/officeart/2005/8/layout/orgChart1"/>
    <dgm:cxn modelId="{1408D2DD-9932-4573-9615-1F06B5EE2676}" type="presOf" srcId="{55A06AF6-7958-4766-9F04-04FA5CC0FF56}" destId="{44CA4885-7572-436A-B51B-57427D50CDBB}" srcOrd="1" destOrd="0" presId="urn:microsoft.com/office/officeart/2005/8/layout/orgChart1"/>
    <dgm:cxn modelId="{ADFE8DDE-52AE-429B-B093-3CA826131B04}" srcId="{5547838B-15B4-4759-B977-22211FD60870}" destId="{CAF213ED-AF0C-42B1-A65F-13A10C941D15}" srcOrd="1" destOrd="0" parTransId="{1BECB0A3-0AD9-44B9-A22B-169078CB7E48}" sibTransId="{44055D4A-A4F8-45D3-9C63-AB901E100526}"/>
    <dgm:cxn modelId="{36502EDF-77C4-400D-ACF2-88B8A82163F9}" srcId="{34ADEDC4-AFC6-4BC3-845B-E5E81A0A9244}" destId="{B35DAF7D-3F42-4985-B0D3-B68696678A27}" srcOrd="2" destOrd="0" parTransId="{0AC230A0-B37F-4EF9-892C-732EEE90E5FD}" sibTransId="{BA025FCA-EB04-44A9-9E2B-0DDB36309FB0}"/>
    <dgm:cxn modelId="{2C2D79DF-7E3F-4E12-854F-271F74E29131}" srcId="{1DFE29E3-D427-469D-A7CE-FF4EE43F9502}" destId="{9262A3CD-5525-4C35-A71A-0F70E22E8784}" srcOrd="0" destOrd="0" parTransId="{F6618ABB-79A6-4117-A373-E52364248C6D}" sibTransId="{0E038517-06DD-4D12-AD7A-EFCECB19D983}"/>
    <dgm:cxn modelId="{6E95DBE0-7516-4667-8A2A-B897C058B26E}" type="presOf" srcId="{F9B5964F-0DD5-43C0-B117-F786C8F0C767}" destId="{6B35090F-102C-4AE2-905A-1F375B69F153}" srcOrd="0" destOrd="0" presId="urn:microsoft.com/office/officeart/2005/8/layout/orgChart1"/>
    <dgm:cxn modelId="{E9152FE1-15F2-4A1D-894B-40E60F858724}" type="presOf" srcId="{5547838B-15B4-4759-B977-22211FD60870}" destId="{DDB4CACD-CC9C-43B6-8FF6-AEEB5DAF765B}" srcOrd="0" destOrd="0" presId="urn:microsoft.com/office/officeart/2005/8/layout/orgChart1"/>
    <dgm:cxn modelId="{280CCCE1-74F2-4706-8629-9138D2774965}" type="presOf" srcId="{8A6DBC74-4151-4D7A-B099-F8DB5AF2722C}" destId="{58090508-1BD3-48A4-8DF9-4171597EA826}" srcOrd="0" destOrd="0" presId="urn:microsoft.com/office/officeart/2005/8/layout/orgChart1"/>
    <dgm:cxn modelId="{89682EE2-D3A5-4559-B6CF-37799D1B9E55}" srcId="{C80C80F2-73E3-4317-9208-805F78ECD721}" destId="{B342A3E5-F576-4907-9335-546DB6EA6F28}" srcOrd="2" destOrd="0" parTransId="{A8F8A47E-4698-4801-9EDD-8CF72A03371C}" sibTransId="{7EE88D32-9701-4F0A-84C8-C1D596E93560}"/>
    <dgm:cxn modelId="{113C77E2-1C90-4C1C-838E-FFE912A73CCE}" srcId="{A5DD9188-D680-42D3-94C5-74209853CB0E}" destId="{E80BCC9C-F680-48DA-9778-3A59CEF9B801}" srcOrd="0" destOrd="0" parTransId="{A5BC3D7B-CD8C-4CF6-8595-20430C6484CE}" sibTransId="{3F2FE2BD-78F3-4EE0-8E53-72C06E62C561}"/>
    <dgm:cxn modelId="{892B60E4-202F-441E-954E-48296392B26D}" srcId="{C80C80F2-73E3-4317-9208-805F78ECD721}" destId="{8DF2FA27-D75C-496A-923C-8F6E9CD1ED98}" srcOrd="14" destOrd="0" parTransId="{CA4CD61D-E740-49E7-915A-9DBD427FF718}" sibTransId="{5DA317E5-B556-4425-9850-68ED9E646CA7}"/>
    <dgm:cxn modelId="{939766E4-F06C-41BF-BC4D-6F0AC07C1923}" type="presOf" srcId="{ED8293AE-CD90-4937-9287-E46B2A9886FD}" destId="{6CC8312A-BD67-461A-BF53-4C42EDFD7F6E}" srcOrd="0" destOrd="0" presId="urn:microsoft.com/office/officeart/2005/8/layout/orgChart1"/>
    <dgm:cxn modelId="{40E987E4-0168-4FCB-BF19-3F7BDAD59E4B}" type="presOf" srcId="{3E5C957E-16ED-4B05-9978-435D395B7785}" destId="{43F5E4D7-B57E-4F1F-815E-D9C93F8BBD26}" srcOrd="1" destOrd="0" presId="urn:microsoft.com/office/officeart/2005/8/layout/orgChart1"/>
    <dgm:cxn modelId="{4E9D98E4-AF58-4A55-9BD2-2C6E1E2FEC1A}" srcId="{04A9EBD1-89C9-4580-9C41-8CD999DA29C0}" destId="{A901F8AD-07AE-421B-A20F-69E98B238F8A}" srcOrd="1" destOrd="0" parTransId="{D58DB2F4-C7BB-45E3-B6BD-D3E9F76A31ED}" sibTransId="{DF3003EE-72CF-41BE-877A-5DF45F8EA646}"/>
    <dgm:cxn modelId="{F610D0E4-2B78-4BEB-AE98-BA552BA9590F}" srcId="{1D2062EF-0EA6-434E-903D-0E8B5BE95E06}" destId="{A692B1F7-1598-4D55-991A-C2DD1CAB65C9}" srcOrd="3" destOrd="0" parTransId="{46B9E3D7-CBC3-4067-BC4A-490577061955}" sibTransId="{F09D8BCA-C77E-4DDB-A375-313C194EA546}"/>
    <dgm:cxn modelId="{BE7415E5-04C8-4AA2-80C3-00CAEA3697D1}" srcId="{3D2F8973-A5C7-4162-8ED5-ED300A4607B3}" destId="{51F2607C-1802-4EEC-901C-440BF6712D3F}" srcOrd="2" destOrd="0" parTransId="{C99F8579-88D9-44EF-8AA3-5C33EA52DB0A}" sibTransId="{1E42F67E-31E4-4E4B-AAB7-F18B301451F7}"/>
    <dgm:cxn modelId="{0A46B4E5-BC52-4FBD-A2DA-B00D5919CA66}" type="presOf" srcId="{2FDE7161-D6B4-4346-99B7-4F977B123FAF}" destId="{F218081A-BDC1-4102-B713-90F5CCFCD86B}" srcOrd="1" destOrd="0" presId="urn:microsoft.com/office/officeart/2005/8/layout/orgChart1"/>
    <dgm:cxn modelId="{C72188E6-288D-498E-B16E-655DB39DB487}" type="presOf" srcId="{ED8293AE-CD90-4937-9287-E46B2A9886FD}" destId="{D3F1EC36-DFD7-4A30-B12F-CAB68F6DBCF9}" srcOrd="1" destOrd="0" presId="urn:microsoft.com/office/officeart/2005/8/layout/orgChart1"/>
    <dgm:cxn modelId="{3AACEEE6-7678-498D-BC5E-80E0F6AE258F}" type="presOf" srcId="{A7A0959B-F453-4796-84BE-EC5C843F3AAB}" destId="{6F25802C-BD5C-4C92-8B95-9F2D27CA9B68}" srcOrd="0" destOrd="0" presId="urn:microsoft.com/office/officeart/2005/8/layout/orgChart1"/>
    <dgm:cxn modelId="{96EFFAE6-43E4-40CF-BB2F-543A0493EC73}" type="presOf" srcId="{9F13F8D0-BDBC-4B0A-924E-335053C26A7C}" destId="{D8E82EA5-67B7-4633-B101-A3B92B82090F}" srcOrd="0" destOrd="0" presId="urn:microsoft.com/office/officeart/2005/8/layout/orgChart1"/>
    <dgm:cxn modelId="{9983D9E7-0D13-4367-914D-0FA186FF7A53}" type="presOf" srcId="{5B0DC980-5556-45B4-BB56-06F80FC5526D}" destId="{E6C71301-6FDF-48FE-9377-B57474AE925C}" srcOrd="0" destOrd="0" presId="urn:microsoft.com/office/officeart/2005/8/layout/orgChart1"/>
    <dgm:cxn modelId="{C11D33E8-4FC2-4D80-BEC9-82745B771CCB}" type="presOf" srcId="{6F48149E-EAC2-410D-8ED7-0AB3EF3CCFDA}" destId="{5AECF85F-AC2E-452A-899C-18766C0AF7E1}" srcOrd="0" destOrd="0" presId="urn:microsoft.com/office/officeart/2005/8/layout/orgChart1"/>
    <dgm:cxn modelId="{01D555E8-9013-4765-92DF-D36A0633B9D3}" type="presOf" srcId="{1DE3BA73-8901-40D6-B1B4-8EFCBFD7A1C2}" destId="{85D44C3C-66AE-4D6F-99E5-D6352ABFFE0B}" srcOrd="0" destOrd="0" presId="urn:microsoft.com/office/officeart/2005/8/layout/orgChart1"/>
    <dgm:cxn modelId="{6AE7B2E8-E7F3-4DDB-A4CA-28BA6076D58F}" type="presOf" srcId="{A5DD9188-D680-42D3-94C5-74209853CB0E}" destId="{C7371AF2-F814-4819-87AE-814A7F76564D}" srcOrd="1" destOrd="0" presId="urn:microsoft.com/office/officeart/2005/8/layout/orgChart1"/>
    <dgm:cxn modelId="{F9AACEE8-42DC-472D-A00F-A5F7D5F898BE}" type="presOf" srcId="{C55E36FC-1A22-4861-A7E3-B87DAA84B098}" destId="{E2B1F9F0-ACFF-4C26-BE3A-9FB8F34E7BE4}" srcOrd="1" destOrd="0" presId="urn:microsoft.com/office/officeart/2005/8/layout/orgChart1"/>
    <dgm:cxn modelId="{BD31A6E9-A227-4117-84D5-71F885D6F654}" srcId="{BE9AEF25-07D4-436A-BF45-96B3C2FD3663}" destId="{A4293931-369F-484F-9832-C7B7C23C55FB}" srcOrd="1" destOrd="0" parTransId="{FFC7EC52-F339-4862-8045-4293D07BEA4B}" sibTransId="{62F32E36-9B37-4083-9A9B-37CF4DA53D7B}"/>
    <dgm:cxn modelId="{E786A3EA-C2CE-4B22-9CE2-BC1DF220D40B}" type="presOf" srcId="{04A9EBD1-89C9-4580-9C41-8CD999DA29C0}" destId="{31707C89-52AE-45F9-8853-477ACA01D0F3}" srcOrd="1" destOrd="0" presId="urn:microsoft.com/office/officeart/2005/8/layout/orgChart1"/>
    <dgm:cxn modelId="{B839B7EB-C941-4B15-861E-8F029423086E}" type="presOf" srcId="{2FFCC5CA-6D93-43FE-B8D0-7AB8CFE57D4E}" destId="{6E7AD03E-DE1E-4FB0-9769-644E538E26DD}" srcOrd="0" destOrd="0" presId="urn:microsoft.com/office/officeart/2005/8/layout/orgChart1"/>
    <dgm:cxn modelId="{6C00EDEB-107F-4F50-934D-94D0E765E4D0}" type="presOf" srcId="{D247CD71-1086-4A3C-8877-C2BB656C03F3}" destId="{486737C7-EABE-411B-8690-F1C12028B7CC}" srcOrd="0" destOrd="0" presId="urn:microsoft.com/office/officeart/2005/8/layout/orgChart1"/>
    <dgm:cxn modelId="{6C05ADED-F9B1-4D95-96E9-71C497ABD163}" type="presOf" srcId="{DAD2F1C3-9F5C-424A-AA4C-F0DB0B790CD4}" destId="{BEC2D760-067A-466C-B51F-5A0CB92CB3C1}" srcOrd="0" destOrd="0" presId="urn:microsoft.com/office/officeart/2005/8/layout/orgChart1"/>
    <dgm:cxn modelId="{88DADDED-5AC4-4FED-8302-71E3864922F3}" type="presOf" srcId="{E80BCC9C-F680-48DA-9778-3A59CEF9B801}" destId="{CA2119CA-1FF0-4BF8-8B43-7C9D1D0036BD}" srcOrd="1" destOrd="0" presId="urn:microsoft.com/office/officeart/2005/8/layout/orgChart1"/>
    <dgm:cxn modelId="{8D1232EE-4216-4612-A34E-3F4A7890EA1C}" type="presOf" srcId="{B9950229-AF2D-434F-B9ED-DB68F301A497}" destId="{DD661799-E3B4-41AB-83B7-0D014E4FC971}" srcOrd="0" destOrd="0" presId="urn:microsoft.com/office/officeart/2005/8/layout/orgChart1"/>
    <dgm:cxn modelId="{A6F773EE-1E9C-4EF0-9062-72B1229A93A7}" srcId="{ED8293AE-CD90-4937-9287-E46B2A9886FD}" destId="{2800A0BF-EB08-49E4-B3D8-BC25FD3790E8}" srcOrd="0" destOrd="0" parTransId="{1B2F88B2-94B7-4B04-A651-B0AFE72C2E62}" sibTransId="{8BDF0401-9373-4DCA-B996-8634C725DAD4}"/>
    <dgm:cxn modelId="{229E1AEF-15B7-451F-BBE4-75D9367ED945}" type="presOf" srcId="{1B2F88B2-94B7-4B04-A651-B0AFE72C2E62}" destId="{A887A090-3863-49E7-A843-7F0D81ECFD4A}" srcOrd="0" destOrd="0" presId="urn:microsoft.com/office/officeart/2005/8/layout/orgChart1"/>
    <dgm:cxn modelId="{A83433EF-4CFB-4342-B1E1-5159D06753FC}" type="presOf" srcId="{D0C34CD6-8BC2-4871-BFDC-A8015254F1B0}" destId="{722163A0-5708-4763-AEE1-E8FE10684388}" srcOrd="1" destOrd="0" presId="urn:microsoft.com/office/officeart/2005/8/layout/orgChart1"/>
    <dgm:cxn modelId="{B6A6E4EF-3BC5-441D-9F36-A29A2C7BD08B}" srcId="{4F46BF7B-E99F-44AA-BA51-D2BCB8F47AAB}" destId="{21A3AAA0-1CBB-4B71-BCD5-8465B676851E}" srcOrd="2" destOrd="0" parTransId="{3884E1D9-3E36-46E3-B035-8E56279242E5}" sibTransId="{5FE7CA16-642C-40B3-98C4-017713F9D497}"/>
    <dgm:cxn modelId="{1BD48EF0-6715-4627-A459-AFE6F06A36EA}" type="presOf" srcId="{D12F7C9F-C70C-4B27-9F43-F7C37777D67F}" destId="{C161AB0B-54F1-4B03-B2BA-76CD7DDD17E2}" srcOrd="0" destOrd="0" presId="urn:microsoft.com/office/officeart/2005/8/layout/orgChart1"/>
    <dgm:cxn modelId="{320635F1-F5AE-4E32-B8F3-8C86F14C0915}" type="presOf" srcId="{5727B158-0598-4C62-97D1-BB40F9EA3A0A}" destId="{B268C9B3-8BCB-4C7A-8927-7B6480D4FA4D}" srcOrd="0" destOrd="0" presId="urn:microsoft.com/office/officeart/2005/8/layout/orgChart1"/>
    <dgm:cxn modelId="{493CA5F1-8DA5-42F3-A090-4652C1DED57A}" srcId="{2800A0BF-EB08-49E4-B3D8-BC25FD3790E8}" destId="{5713F961-3BD1-441A-A65D-D3984BE7BD88}" srcOrd="2" destOrd="0" parTransId="{C450F545-3917-45BE-A7B7-4110D268483D}" sibTransId="{1BB47100-BD98-4CF8-9492-4DDDEA5EEB0A}"/>
    <dgm:cxn modelId="{F87F91F3-F2A3-48DA-B39F-2DCA73F18F0F}" srcId="{4F46BF7B-E99F-44AA-BA51-D2BCB8F47AAB}" destId="{D0C34CD6-8BC2-4871-BFDC-A8015254F1B0}" srcOrd="7" destOrd="0" parTransId="{07C11FCB-B85F-440F-8B12-759124B18CE3}" sibTransId="{336AD7DF-AD2D-44B0-81F3-AEC500027538}"/>
    <dgm:cxn modelId="{4F4BA4F4-7EA1-43E0-A2A6-C91AC9DE34D7}" type="presOf" srcId="{6367ACB4-C978-41EF-81D6-3AD390F05E04}" destId="{E019660D-9D75-4553-94E0-17D184CE3C14}" srcOrd="0" destOrd="0" presId="urn:microsoft.com/office/officeart/2005/8/layout/orgChart1"/>
    <dgm:cxn modelId="{41A9A7F4-A6DA-40C9-BD3D-A261C3D2C917}" type="presOf" srcId="{D9D11FEB-DC95-4F19-96AA-BF81C139918F}" destId="{C8BFDA79-8F81-43FF-9B20-94A97BC32FA7}" srcOrd="0" destOrd="0" presId="urn:microsoft.com/office/officeart/2005/8/layout/orgChart1"/>
    <dgm:cxn modelId="{EC119CF5-1D94-4F9D-B49F-CF3AAA0ADE40}" type="presOf" srcId="{B9A5EEA1-0349-4BBA-8CCD-A8D08C3C0AD1}" destId="{A4E55BCD-59C2-447F-8C96-B677D821DB62}" srcOrd="0" destOrd="0" presId="urn:microsoft.com/office/officeart/2005/8/layout/orgChart1"/>
    <dgm:cxn modelId="{5C0023F6-F628-4865-B5B9-BCF465237487}" type="presOf" srcId="{2860B98D-30EE-4F23-B311-6FA0034A7226}" destId="{CC528A12-9303-47E9-BB5E-D063B6814F3A}" srcOrd="0" destOrd="0" presId="urn:microsoft.com/office/officeart/2005/8/layout/orgChart1"/>
    <dgm:cxn modelId="{A67A31F6-2C87-4200-B225-35E4626058B8}" type="presOf" srcId="{3D2F8973-A5C7-4162-8ED5-ED300A4607B3}" destId="{19684E86-A0AA-4979-A023-EBDA6BE5BC44}" srcOrd="1" destOrd="0" presId="urn:microsoft.com/office/officeart/2005/8/layout/orgChart1"/>
    <dgm:cxn modelId="{143EA5F6-9FDC-4C46-862C-3F59A0933B5D}" srcId="{4F46BF7B-E99F-44AA-BA51-D2BCB8F47AAB}" destId="{B3EFDDF5-8FFD-44D7-A909-5E410FAFF83A}" srcOrd="6" destOrd="0" parTransId="{4289C8CC-C694-4E1E-BB8F-7AFFC352316A}" sibTransId="{A56971F6-44C0-4B81-BCDF-4D6597CCBB22}"/>
    <dgm:cxn modelId="{4F5A0DF7-9636-43B3-B055-E468ED9CE7A0}" type="presOf" srcId="{D247CD71-1086-4A3C-8877-C2BB656C03F3}" destId="{35C7976C-60B9-45E7-917A-7E2A6A2EC3D6}" srcOrd="1" destOrd="0" presId="urn:microsoft.com/office/officeart/2005/8/layout/orgChart1"/>
    <dgm:cxn modelId="{95F33FF7-2E29-4077-8F6D-3CB9947E7D40}" type="presOf" srcId="{2FE10D8F-CABB-4F60-AD0B-BD2484A4E486}" destId="{BE6B8152-C36E-4361-9E17-FC64DC318029}" srcOrd="0" destOrd="0" presId="urn:microsoft.com/office/officeart/2005/8/layout/orgChart1"/>
    <dgm:cxn modelId="{3E8C7AF7-6FE4-47D0-BC8A-0339D7BAD4F6}" type="presOf" srcId="{5AF9382C-1F09-416A-9BA5-347592D371D3}" destId="{E5C32625-22D1-4212-8105-F7E7B10A87B4}" srcOrd="0" destOrd="0" presId="urn:microsoft.com/office/officeart/2005/8/layout/orgChart1"/>
    <dgm:cxn modelId="{31D380F7-AA7F-46CC-BE7B-0A67315173F9}" type="presOf" srcId="{487ECDEB-98E2-4310-B572-2456CC34429B}" destId="{EE137F9C-5A01-4609-BC73-C91D3EAF48CD}" srcOrd="1" destOrd="0" presId="urn:microsoft.com/office/officeart/2005/8/layout/orgChart1"/>
    <dgm:cxn modelId="{69E907F8-F819-44A2-9785-7242FDFB1B37}" srcId="{2FE10D8F-CABB-4F60-AD0B-BD2484A4E486}" destId="{26CE38E3-4420-4CD7-A76C-12B64AD27791}" srcOrd="2" destOrd="0" parTransId="{8DEAFF14-7E42-4E82-AB93-C4B0FE0CFBBF}" sibTransId="{39430218-FD03-4A7B-AC03-36F5F882FFB5}"/>
    <dgm:cxn modelId="{283081F8-845B-4810-BD51-C357E86B2E95}" type="presOf" srcId="{2A02844B-68DF-4409-AAD7-D954D90321CC}" destId="{6BE8A2D4-0E8E-49AB-9CC0-2E6D605EEFE0}" srcOrd="1" destOrd="0" presId="urn:microsoft.com/office/officeart/2005/8/layout/orgChart1"/>
    <dgm:cxn modelId="{110B84F8-25B0-4A64-8F35-B0AEF1391748}" type="presOf" srcId="{6DF184E1-406F-4471-A457-EE233B9BEFE4}" destId="{31A2E215-D9F5-477C-A652-132A58BCEDCA}" srcOrd="1" destOrd="0" presId="urn:microsoft.com/office/officeart/2005/8/layout/orgChart1"/>
    <dgm:cxn modelId="{1E1193F8-395A-4485-9523-EE7AF8A26600}" type="presOf" srcId="{91BB57EA-83AD-440D-9C8A-8C0CE30833B8}" destId="{1A278716-55F8-45B6-AD3A-8E08C8B4B52C}" srcOrd="0" destOrd="0" presId="urn:microsoft.com/office/officeart/2005/8/layout/orgChart1"/>
    <dgm:cxn modelId="{301938F9-8B68-4C8D-9CA6-A53AD383EDA8}" type="presOf" srcId="{98E6199F-344E-4B28-8E47-A4EDE0846CD9}" destId="{FE1E5EBA-7612-4649-B017-EF1668C8EEB0}" srcOrd="0" destOrd="0" presId="urn:microsoft.com/office/officeart/2005/8/layout/orgChart1"/>
    <dgm:cxn modelId="{0F4BA3F9-E0BC-4F53-A35F-30BE3240832F}" type="presOf" srcId="{D16497B4-5730-4E3D-B143-68CC224A2E4E}" destId="{B989CEAF-7799-44C7-9F03-90D39DC92E18}" srcOrd="0" destOrd="0" presId="urn:microsoft.com/office/officeart/2005/8/layout/orgChart1"/>
    <dgm:cxn modelId="{EFB53BFA-E85C-4D55-854B-A79F1AF514C1}" srcId="{C80C80F2-73E3-4317-9208-805F78ECD721}" destId="{D9D11FEB-DC95-4F19-96AA-BF81C139918F}" srcOrd="10" destOrd="0" parTransId="{61A695EA-DF20-4C3C-B295-36EF6444A351}" sibTransId="{B7A79453-D865-4FD5-BC32-4F4B27A17727}"/>
    <dgm:cxn modelId="{2C33CFFA-41A1-4C6E-8952-10BCBC4EE626}" srcId="{C80C80F2-73E3-4317-9208-805F78ECD721}" destId="{118C8F9B-2C6C-44EC-9FEE-1EF013C728FA}" srcOrd="12" destOrd="0" parTransId="{EBD7BEE2-6E93-40F4-A341-CB1B725CE17E}" sibTransId="{09BA8B3E-16D6-421F-8DD5-E9F054CE8243}"/>
    <dgm:cxn modelId="{FDC153FC-23E2-4FFF-A984-7CBB5B1BE2C2}" type="presOf" srcId="{3E5C957E-16ED-4B05-9978-435D395B7785}" destId="{239B2507-71DD-4779-813B-4DA34BF505D7}" srcOrd="0" destOrd="0" presId="urn:microsoft.com/office/officeart/2005/8/layout/orgChart1"/>
    <dgm:cxn modelId="{C2FAD7FC-643F-472E-B5B1-107E8C6EF460}" type="presOf" srcId="{CA4CD61D-E740-49E7-915A-9DBD427FF718}" destId="{B1D21028-41F0-4FF6-8BAB-710F9D018543}" srcOrd="0" destOrd="0" presId="urn:microsoft.com/office/officeart/2005/8/layout/orgChart1"/>
    <dgm:cxn modelId="{DDA42CFD-A5B1-4587-B494-3977476FA268}" type="presOf" srcId="{0262BA71-239D-4801-B72D-14CCEBDE3FA6}" destId="{7AFFF250-A593-41D5-86C1-8F2890DFFB24}" srcOrd="1" destOrd="0" presId="urn:microsoft.com/office/officeart/2005/8/layout/orgChart1"/>
    <dgm:cxn modelId="{653741FD-8FCD-4E0C-8AD0-DD5B96EF7AA2}" type="presOf" srcId="{4F46BF7B-E99F-44AA-BA51-D2BCB8F47AAB}" destId="{B1736A6D-7C13-4CBB-80F9-EFE099E48AF6}" srcOrd="0" destOrd="0" presId="urn:microsoft.com/office/officeart/2005/8/layout/orgChart1"/>
    <dgm:cxn modelId="{0D1B63FD-B1FA-4603-B2CA-5150BA89A736}" srcId="{2FE10D8F-CABB-4F60-AD0B-BD2484A4E486}" destId="{5AF9382C-1F09-416A-9BA5-347592D371D3}" srcOrd="3" destOrd="0" parTransId="{419767E1-2C83-46B6-BB48-685FBE1D2B5E}" sibTransId="{3404AB1A-38D1-4C14-816E-A11D1DDA6DB7}"/>
    <dgm:cxn modelId="{247C75FD-E1D4-499F-9909-128A2554CE82}" type="presOf" srcId="{25CF2080-90EB-4769-967E-D8D8B25D0C0C}" destId="{39C245B3-0B33-4103-BB85-34D81311DF8E}" srcOrd="0" destOrd="0" presId="urn:microsoft.com/office/officeart/2005/8/layout/orgChart1"/>
    <dgm:cxn modelId="{64D615FE-5695-42F7-89F5-F6D41DCD1DA1}" type="presOf" srcId="{FDEE3458-1878-4E29-BA42-4C997C479CA8}" destId="{E617BD1B-2FEF-46E5-8E31-48907683031A}" srcOrd="0" destOrd="0" presId="urn:microsoft.com/office/officeart/2005/8/layout/orgChart1"/>
    <dgm:cxn modelId="{AABD22FE-B635-4826-BFF1-BD8582C08A0D}" type="presOf" srcId="{A529B5BA-7C35-457C-9271-C5B67802F090}" destId="{A41BBE65-7123-426E-9E97-412C385EB591}" srcOrd="0" destOrd="0" presId="urn:microsoft.com/office/officeart/2005/8/layout/orgChart1"/>
    <dgm:cxn modelId="{94A594FE-17D1-45AA-8D93-E7AE3784EEC7}" type="presOf" srcId="{AD00DCFA-2916-47B1-A159-1F5BF3CABD50}" destId="{702BEBA8-E29F-442F-9BE9-3B1B6CB366EF}" srcOrd="1" destOrd="0" presId="urn:microsoft.com/office/officeart/2005/8/layout/orgChart1"/>
    <dgm:cxn modelId="{5030CEFF-3FD4-42E5-882A-746637A8A991}" type="presOf" srcId="{7A9DC41D-91DC-4EBE-A8F2-4E178149A2A0}" destId="{1324FE7F-2074-49AE-AD0D-91D772FE51CC}" srcOrd="1" destOrd="0" presId="urn:microsoft.com/office/officeart/2005/8/layout/orgChart1"/>
    <dgm:cxn modelId="{B77841F3-AE91-437B-8B75-5C4BCB95E0DB}" type="presParOf" srcId="{3C7AF959-C6C2-4CEB-95E6-94ADE9B3CADB}" destId="{F8753BB1-1974-4C7C-A26F-DDD457A8B11D}" srcOrd="0" destOrd="0" presId="urn:microsoft.com/office/officeart/2005/8/layout/orgChart1"/>
    <dgm:cxn modelId="{C1D0D1D9-EADC-483D-88DD-6EF6C0BF2E86}" type="presParOf" srcId="{F8753BB1-1974-4C7C-A26F-DDD457A8B11D}" destId="{4B9BCA60-7149-450A-BE73-FFBB851D555B}" srcOrd="0" destOrd="0" presId="urn:microsoft.com/office/officeart/2005/8/layout/orgChart1"/>
    <dgm:cxn modelId="{BF3417CD-C7D3-4214-9140-E12B37120023}" type="presParOf" srcId="{4B9BCA60-7149-450A-BE73-FFBB851D555B}" destId="{0C9D8E44-391C-4A82-8264-86F4CFB47887}" srcOrd="0" destOrd="0" presId="urn:microsoft.com/office/officeart/2005/8/layout/orgChart1"/>
    <dgm:cxn modelId="{5C101A7F-4756-4012-A5B7-0FBC8047C0CE}" type="presParOf" srcId="{4B9BCA60-7149-450A-BE73-FFBB851D555B}" destId="{27DA688F-9170-4D63-BB89-68703E23C7E8}" srcOrd="1" destOrd="0" presId="urn:microsoft.com/office/officeart/2005/8/layout/orgChart1"/>
    <dgm:cxn modelId="{D1E91CED-ED49-4139-8CB1-3FC717F29D03}" type="presParOf" srcId="{F8753BB1-1974-4C7C-A26F-DDD457A8B11D}" destId="{77E1EBC8-A986-42A4-A847-BEEE669DE055}" srcOrd="1" destOrd="0" presId="urn:microsoft.com/office/officeart/2005/8/layout/orgChart1"/>
    <dgm:cxn modelId="{20073FBB-DC87-41C2-B11E-155CEA4AC601}" type="presParOf" srcId="{77E1EBC8-A986-42A4-A847-BEEE669DE055}" destId="{05065A28-1032-4886-8814-4C8972DBDC1B}" srcOrd="0" destOrd="0" presId="urn:microsoft.com/office/officeart/2005/8/layout/orgChart1"/>
    <dgm:cxn modelId="{A07A9995-2C68-4F02-ABFB-9BD7B99385CE}" type="presParOf" srcId="{77E1EBC8-A986-42A4-A847-BEEE669DE055}" destId="{AC94A5C9-725A-467E-BBEF-8DA138A757FC}" srcOrd="1" destOrd="0" presId="urn:microsoft.com/office/officeart/2005/8/layout/orgChart1"/>
    <dgm:cxn modelId="{465B424C-E531-4354-9D49-51FD0F83C15C}" type="presParOf" srcId="{AC94A5C9-725A-467E-BBEF-8DA138A757FC}" destId="{1384F945-73FD-4137-ABCF-C727F7087001}" srcOrd="0" destOrd="0" presId="urn:microsoft.com/office/officeart/2005/8/layout/orgChart1"/>
    <dgm:cxn modelId="{9ED77E85-43A0-44A7-AC11-78E33D95D427}" type="presParOf" srcId="{1384F945-73FD-4137-ABCF-C727F7087001}" destId="{AFF33C8D-CFB0-4408-86E6-CBDCD92A7A81}" srcOrd="0" destOrd="0" presId="urn:microsoft.com/office/officeart/2005/8/layout/orgChart1"/>
    <dgm:cxn modelId="{E4E8C77D-BE2B-4FE9-8CA6-BAE4A08D36B6}" type="presParOf" srcId="{1384F945-73FD-4137-ABCF-C727F7087001}" destId="{19684E86-A0AA-4979-A023-EBDA6BE5BC44}" srcOrd="1" destOrd="0" presId="urn:microsoft.com/office/officeart/2005/8/layout/orgChart1"/>
    <dgm:cxn modelId="{9A421574-BCA4-4855-9FEA-E087BC532B73}" type="presParOf" srcId="{AC94A5C9-725A-467E-BBEF-8DA138A757FC}" destId="{974A065F-E8BD-4468-8728-0713C9CDBBFB}" srcOrd="1" destOrd="0" presId="urn:microsoft.com/office/officeart/2005/8/layout/orgChart1"/>
    <dgm:cxn modelId="{9C5874ED-DEBC-47D6-A44D-B27F79798802}" type="presParOf" srcId="{974A065F-E8BD-4468-8728-0713C9CDBBFB}" destId="{A385E588-8E91-4F43-8CAA-B9129B549E1E}" srcOrd="0" destOrd="0" presId="urn:microsoft.com/office/officeart/2005/8/layout/orgChart1"/>
    <dgm:cxn modelId="{56DD777D-10D7-411D-BB80-9CC7D8DDCB64}" type="presParOf" srcId="{974A065F-E8BD-4468-8728-0713C9CDBBFB}" destId="{7D4A9505-0F33-4C2E-B907-32B66A92C248}" srcOrd="1" destOrd="0" presId="urn:microsoft.com/office/officeart/2005/8/layout/orgChart1"/>
    <dgm:cxn modelId="{3D32F607-D0D1-4709-8286-5EE520D53112}" type="presParOf" srcId="{7D4A9505-0F33-4C2E-B907-32B66A92C248}" destId="{2FDCF714-CB48-48A3-8751-D69B1ACD9BD7}" srcOrd="0" destOrd="0" presId="urn:microsoft.com/office/officeart/2005/8/layout/orgChart1"/>
    <dgm:cxn modelId="{1B3DD3C5-874E-411B-BB7C-1E7A1BA8B0BF}" type="presParOf" srcId="{2FDCF714-CB48-48A3-8751-D69B1ACD9BD7}" destId="{5AA713E9-8544-411B-9FCE-9C3CA2197D7D}" srcOrd="0" destOrd="0" presId="urn:microsoft.com/office/officeart/2005/8/layout/orgChart1"/>
    <dgm:cxn modelId="{3D35C8A0-A0AF-4E23-BCCE-580102042356}" type="presParOf" srcId="{2FDCF714-CB48-48A3-8751-D69B1ACD9BD7}" destId="{1BA0919E-6E2E-49AD-8399-63F46959257B}" srcOrd="1" destOrd="0" presId="urn:microsoft.com/office/officeart/2005/8/layout/orgChart1"/>
    <dgm:cxn modelId="{6F40D4E5-F25F-4F7C-9D40-E0344A7CA3BC}" type="presParOf" srcId="{7D4A9505-0F33-4C2E-B907-32B66A92C248}" destId="{CF4E2489-952D-48AE-89A0-B6EB280B9216}" srcOrd="1" destOrd="0" presId="urn:microsoft.com/office/officeart/2005/8/layout/orgChart1"/>
    <dgm:cxn modelId="{ECA8321B-63D7-4CA9-95DB-AB915303471F}" type="presParOf" srcId="{CF4E2489-952D-48AE-89A0-B6EB280B9216}" destId="{3CCF1F5A-2AB9-4883-A972-4D30569E3AC9}" srcOrd="0" destOrd="0" presId="urn:microsoft.com/office/officeart/2005/8/layout/orgChart1"/>
    <dgm:cxn modelId="{C99C8D62-3148-4D7D-A9DF-2E3507C4C86D}" type="presParOf" srcId="{CF4E2489-952D-48AE-89A0-B6EB280B9216}" destId="{E4B68470-DD5C-4A4B-B495-E512B73BE8B4}" srcOrd="1" destOrd="0" presId="urn:microsoft.com/office/officeart/2005/8/layout/orgChart1"/>
    <dgm:cxn modelId="{428022B0-61D2-48BF-908E-666171BB5806}" type="presParOf" srcId="{E4B68470-DD5C-4A4B-B495-E512B73BE8B4}" destId="{66C0D81A-34B3-4AE8-A5D5-5A5A5CB594D6}" srcOrd="0" destOrd="0" presId="urn:microsoft.com/office/officeart/2005/8/layout/orgChart1"/>
    <dgm:cxn modelId="{483869E8-F1E1-4952-8036-71A99A370DF4}" type="presParOf" srcId="{66C0D81A-34B3-4AE8-A5D5-5A5A5CB594D6}" destId="{1914F779-9B86-4E29-9D9F-8E49C424FAED}" srcOrd="0" destOrd="0" presId="urn:microsoft.com/office/officeart/2005/8/layout/orgChart1"/>
    <dgm:cxn modelId="{D40F2247-E898-43C8-BED7-E2AAB6526B95}" type="presParOf" srcId="{66C0D81A-34B3-4AE8-A5D5-5A5A5CB594D6}" destId="{8F20825F-65F6-4FB3-87BE-5689C886898B}" srcOrd="1" destOrd="0" presId="urn:microsoft.com/office/officeart/2005/8/layout/orgChart1"/>
    <dgm:cxn modelId="{E3E31C0A-F8A0-4CDC-8203-726457B9E239}" type="presParOf" srcId="{E4B68470-DD5C-4A4B-B495-E512B73BE8B4}" destId="{CA9FAD9B-7102-4A9E-8AB2-BCE038B26F03}" srcOrd="1" destOrd="0" presId="urn:microsoft.com/office/officeart/2005/8/layout/orgChart1"/>
    <dgm:cxn modelId="{F35286C2-0160-4462-8E7A-6FAA2DF1C9B9}" type="presParOf" srcId="{E4B68470-DD5C-4A4B-B495-E512B73BE8B4}" destId="{DDF5CB04-9CBC-4894-85ED-4A8F35B777A4}" srcOrd="2" destOrd="0" presId="urn:microsoft.com/office/officeart/2005/8/layout/orgChart1"/>
    <dgm:cxn modelId="{385AFD69-0C7C-4CF8-A408-0CA57D632705}" type="presParOf" srcId="{7D4A9505-0F33-4C2E-B907-32B66A92C248}" destId="{A632A6CE-6895-4448-B1C8-F2994F0C2251}" srcOrd="2" destOrd="0" presId="urn:microsoft.com/office/officeart/2005/8/layout/orgChart1"/>
    <dgm:cxn modelId="{69DE92DB-3E13-4319-AB43-1B6A9FEB9B90}" type="presParOf" srcId="{974A065F-E8BD-4468-8728-0713C9CDBBFB}" destId="{017C6CE1-1553-42A0-B765-21872E8C7A9D}" srcOrd="2" destOrd="0" presId="urn:microsoft.com/office/officeart/2005/8/layout/orgChart1"/>
    <dgm:cxn modelId="{462EA7D5-2E34-47BB-AF31-F7A8E2273218}" type="presParOf" srcId="{974A065F-E8BD-4468-8728-0713C9CDBBFB}" destId="{30703756-1093-4E91-8DD0-E4C2D0049A20}" srcOrd="3" destOrd="0" presId="urn:microsoft.com/office/officeart/2005/8/layout/orgChart1"/>
    <dgm:cxn modelId="{3A769536-712B-4A8E-9E6E-332580F83184}" type="presParOf" srcId="{30703756-1093-4E91-8DD0-E4C2D0049A20}" destId="{E05EEE51-F2E7-4657-8579-3F7965A215E3}" srcOrd="0" destOrd="0" presId="urn:microsoft.com/office/officeart/2005/8/layout/orgChart1"/>
    <dgm:cxn modelId="{05CCCC5A-8C41-49E4-BDE4-0CDA68D31397}" type="presParOf" srcId="{E05EEE51-F2E7-4657-8579-3F7965A215E3}" destId="{B1736A6D-7C13-4CBB-80F9-EFE099E48AF6}" srcOrd="0" destOrd="0" presId="urn:microsoft.com/office/officeart/2005/8/layout/orgChart1"/>
    <dgm:cxn modelId="{A889BE1D-38F2-4093-B4E0-4767B635FA1A}" type="presParOf" srcId="{E05EEE51-F2E7-4657-8579-3F7965A215E3}" destId="{1321FD54-2371-4617-AC8C-16E4B7AF4B4F}" srcOrd="1" destOrd="0" presId="urn:microsoft.com/office/officeart/2005/8/layout/orgChart1"/>
    <dgm:cxn modelId="{4448A991-A78F-45D0-BB3E-DC90B67AE9C4}" type="presParOf" srcId="{30703756-1093-4E91-8DD0-E4C2D0049A20}" destId="{F5C5C490-A01D-4A80-815F-80BD383CA6FD}" srcOrd="1" destOrd="0" presId="urn:microsoft.com/office/officeart/2005/8/layout/orgChart1"/>
    <dgm:cxn modelId="{1263C426-7308-4B6D-9AC0-B32D5F1104CC}" type="presParOf" srcId="{F5C5C490-A01D-4A80-815F-80BD383CA6FD}" destId="{85D44C3C-66AE-4D6F-99E5-D6352ABFFE0B}" srcOrd="0" destOrd="0" presId="urn:microsoft.com/office/officeart/2005/8/layout/orgChart1"/>
    <dgm:cxn modelId="{A20CD51A-1DAD-44A2-BBA2-7E042F2A103C}" type="presParOf" srcId="{F5C5C490-A01D-4A80-815F-80BD383CA6FD}" destId="{A9022A7B-9121-4132-9D1D-868E015B9355}" srcOrd="1" destOrd="0" presId="urn:microsoft.com/office/officeart/2005/8/layout/orgChart1"/>
    <dgm:cxn modelId="{9D34CF99-D806-4F5E-95AC-F0B41C9CE3BB}" type="presParOf" srcId="{A9022A7B-9121-4132-9D1D-868E015B9355}" destId="{DFDAC382-6FA6-4B07-9448-85A9F83E5377}" srcOrd="0" destOrd="0" presId="urn:microsoft.com/office/officeart/2005/8/layout/orgChart1"/>
    <dgm:cxn modelId="{358CB8B1-19CF-4CEE-8BB9-AA3CF92E286B}" type="presParOf" srcId="{DFDAC382-6FA6-4B07-9448-85A9F83E5377}" destId="{555BF12A-EE4C-427A-ADAE-EA3560F07602}" srcOrd="0" destOrd="0" presId="urn:microsoft.com/office/officeart/2005/8/layout/orgChart1"/>
    <dgm:cxn modelId="{AF5F2EA3-7730-402D-B45A-412CA0CACA68}" type="presParOf" srcId="{DFDAC382-6FA6-4B07-9448-85A9F83E5377}" destId="{DAB0BB8A-A2B0-4741-8045-03B248CC85D1}" srcOrd="1" destOrd="0" presId="urn:microsoft.com/office/officeart/2005/8/layout/orgChart1"/>
    <dgm:cxn modelId="{61F11C09-10D6-44D2-861A-1B9D22F2FEF8}" type="presParOf" srcId="{A9022A7B-9121-4132-9D1D-868E015B9355}" destId="{CC90A127-0986-419B-8477-407A2D3316A4}" srcOrd="1" destOrd="0" presId="urn:microsoft.com/office/officeart/2005/8/layout/orgChart1"/>
    <dgm:cxn modelId="{EBA10D5F-450A-4517-8610-F352A75DE571}" type="presParOf" srcId="{A9022A7B-9121-4132-9D1D-868E015B9355}" destId="{112D09BE-9ACE-4C07-8CFA-85C443036275}" srcOrd="2" destOrd="0" presId="urn:microsoft.com/office/officeart/2005/8/layout/orgChart1"/>
    <dgm:cxn modelId="{76D0D636-A54E-4023-B352-03C2A5BE606D}" type="presParOf" srcId="{F5C5C490-A01D-4A80-815F-80BD383CA6FD}" destId="{CDA11384-E67A-40F6-BC55-E14781C4206D}" srcOrd="2" destOrd="0" presId="urn:microsoft.com/office/officeart/2005/8/layout/orgChart1"/>
    <dgm:cxn modelId="{62B98B9F-A0F9-4744-9E08-FD787DC7CFD6}" type="presParOf" srcId="{F5C5C490-A01D-4A80-815F-80BD383CA6FD}" destId="{69BB1F74-3DA1-4FB8-AF35-2473DE6BEA17}" srcOrd="3" destOrd="0" presId="urn:microsoft.com/office/officeart/2005/8/layout/orgChart1"/>
    <dgm:cxn modelId="{47AFD304-38FB-4637-981C-A048C940169B}" type="presParOf" srcId="{69BB1F74-3DA1-4FB8-AF35-2473DE6BEA17}" destId="{927E7F9D-5422-4C27-ACDD-58453F4A8EB9}" srcOrd="0" destOrd="0" presId="urn:microsoft.com/office/officeart/2005/8/layout/orgChart1"/>
    <dgm:cxn modelId="{1647FD22-0775-4CD0-A880-1B8AD7C44C3C}" type="presParOf" srcId="{927E7F9D-5422-4C27-ACDD-58453F4A8EB9}" destId="{1DDA9553-15DB-4902-929A-75987697A17F}" srcOrd="0" destOrd="0" presId="urn:microsoft.com/office/officeart/2005/8/layout/orgChart1"/>
    <dgm:cxn modelId="{D1030E02-4F4E-44B8-AEE6-BE92F681D401}" type="presParOf" srcId="{927E7F9D-5422-4C27-ACDD-58453F4A8EB9}" destId="{D4F777FE-A578-4E94-A7B7-012B29E8CC0D}" srcOrd="1" destOrd="0" presId="urn:microsoft.com/office/officeart/2005/8/layout/orgChart1"/>
    <dgm:cxn modelId="{0D215738-AD73-46FF-9668-4D9E81F0D002}" type="presParOf" srcId="{69BB1F74-3DA1-4FB8-AF35-2473DE6BEA17}" destId="{E360DD03-594C-47FA-BE65-3D4577A64891}" srcOrd="1" destOrd="0" presId="urn:microsoft.com/office/officeart/2005/8/layout/orgChart1"/>
    <dgm:cxn modelId="{A36716F3-30EC-407C-BBDE-B21483BFEEEB}" type="presParOf" srcId="{69BB1F74-3DA1-4FB8-AF35-2473DE6BEA17}" destId="{4CC3C4E2-5ECA-4B45-9880-EF353E4C31FA}" srcOrd="2" destOrd="0" presId="urn:microsoft.com/office/officeart/2005/8/layout/orgChart1"/>
    <dgm:cxn modelId="{386E075D-A46A-4417-882B-2094960A070C}" type="presParOf" srcId="{F5C5C490-A01D-4A80-815F-80BD383CA6FD}" destId="{77A9DBF4-B8D8-492E-B49F-05446215D69F}" srcOrd="4" destOrd="0" presId="urn:microsoft.com/office/officeart/2005/8/layout/orgChart1"/>
    <dgm:cxn modelId="{B54F0B26-3C3A-462D-873B-E49533A268EC}" type="presParOf" srcId="{F5C5C490-A01D-4A80-815F-80BD383CA6FD}" destId="{942CC034-5AB4-4017-98AE-2FBDC341E6F4}" srcOrd="5" destOrd="0" presId="urn:microsoft.com/office/officeart/2005/8/layout/orgChart1"/>
    <dgm:cxn modelId="{B4DB2375-574C-4B30-8756-023CEF814304}" type="presParOf" srcId="{942CC034-5AB4-4017-98AE-2FBDC341E6F4}" destId="{9EE2C475-FF5B-45BD-BE78-DC52ADF1C136}" srcOrd="0" destOrd="0" presId="urn:microsoft.com/office/officeart/2005/8/layout/orgChart1"/>
    <dgm:cxn modelId="{44C4FF9E-0259-4B4B-8455-CEDCB0E40343}" type="presParOf" srcId="{9EE2C475-FF5B-45BD-BE78-DC52ADF1C136}" destId="{ED1C07AC-F85C-4D8D-B147-35BA44360DA3}" srcOrd="0" destOrd="0" presId="urn:microsoft.com/office/officeart/2005/8/layout/orgChart1"/>
    <dgm:cxn modelId="{8ED55B88-3505-4FE9-B4F2-0215E25F5E7C}" type="presParOf" srcId="{9EE2C475-FF5B-45BD-BE78-DC52ADF1C136}" destId="{F62422E5-9BEE-4E0D-B54B-83A45DCE5DA3}" srcOrd="1" destOrd="0" presId="urn:microsoft.com/office/officeart/2005/8/layout/orgChart1"/>
    <dgm:cxn modelId="{B88A045C-F2FE-46C8-8137-BE29A6D6EAC8}" type="presParOf" srcId="{942CC034-5AB4-4017-98AE-2FBDC341E6F4}" destId="{E25A5F4A-33E6-429F-BE64-DF66B2C2984C}" srcOrd="1" destOrd="0" presId="urn:microsoft.com/office/officeart/2005/8/layout/orgChart1"/>
    <dgm:cxn modelId="{1CA8A63F-48D8-4DD3-8F49-433328392221}" type="presParOf" srcId="{942CC034-5AB4-4017-98AE-2FBDC341E6F4}" destId="{0D5DF771-C930-464B-9008-74B257EE024E}" srcOrd="2" destOrd="0" presId="urn:microsoft.com/office/officeart/2005/8/layout/orgChart1"/>
    <dgm:cxn modelId="{787882C5-7EFA-4CFE-AC4D-CCE68DB812A7}" type="presParOf" srcId="{F5C5C490-A01D-4A80-815F-80BD383CA6FD}" destId="{6E32B4E0-FB26-4FCD-BA6F-22CC90663299}" srcOrd="6" destOrd="0" presId="urn:microsoft.com/office/officeart/2005/8/layout/orgChart1"/>
    <dgm:cxn modelId="{6FA8C005-56E1-4F26-AA3B-85CDFFE5C4C7}" type="presParOf" srcId="{F5C5C490-A01D-4A80-815F-80BD383CA6FD}" destId="{624641E3-F794-47F7-B3FD-FA8420EC469F}" srcOrd="7" destOrd="0" presId="urn:microsoft.com/office/officeart/2005/8/layout/orgChart1"/>
    <dgm:cxn modelId="{12BC2CDB-E768-4C6C-8D8B-7298F606F951}" type="presParOf" srcId="{624641E3-F794-47F7-B3FD-FA8420EC469F}" destId="{652F7CDE-2150-4286-BECA-24AAE45F3EF2}" srcOrd="0" destOrd="0" presId="urn:microsoft.com/office/officeart/2005/8/layout/orgChart1"/>
    <dgm:cxn modelId="{3A9BEB4B-FAE6-477F-8F5B-481FDC501E77}" type="presParOf" srcId="{652F7CDE-2150-4286-BECA-24AAE45F3EF2}" destId="{CC528A12-9303-47E9-BB5E-D063B6814F3A}" srcOrd="0" destOrd="0" presId="urn:microsoft.com/office/officeart/2005/8/layout/orgChart1"/>
    <dgm:cxn modelId="{A2D4C2A8-0CD4-4CA4-8384-473EAF0FB87A}" type="presParOf" srcId="{652F7CDE-2150-4286-BECA-24AAE45F3EF2}" destId="{B2B2E754-1A23-4C98-A0A3-90721F341827}" srcOrd="1" destOrd="0" presId="urn:microsoft.com/office/officeart/2005/8/layout/orgChart1"/>
    <dgm:cxn modelId="{7D5B7AE8-B1B7-4F83-9EFD-9EDEAF928749}" type="presParOf" srcId="{624641E3-F794-47F7-B3FD-FA8420EC469F}" destId="{2D328F97-2A00-4A1B-863B-E69FC0E691DA}" srcOrd="1" destOrd="0" presId="urn:microsoft.com/office/officeart/2005/8/layout/orgChart1"/>
    <dgm:cxn modelId="{F5CCDD73-2AB0-4F31-8F4D-401C6A2B98EC}" type="presParOf" srcId="{624641E3-F794-47F7-B3FD-FA8420EC469F}" destId="{4351691E-C223-4265-B002-13B4E681C549}" srcOrd="2" destOrd="0" presId="urn:microsoft.com/office/officeart/2005/8/layout/orgChart1"/>
    <dgm:cxn modelId="{64A06DF7-572B-4451-AB1F-61EFF3FDEB94}" type="presParOf" srcId="{F5C5C490-A01D-4A80-815F-80BD383CA6FD}" destId="{B6DEB3F5-A3DB-4F19-A71E-04AF6ABD13C8}" srcOrd="8" destOrd="0" presId="urn:microsoft.com/office/officeart/2005/8/layout/orgChart1"/>
    <dgm:cxn modelId="{07165B73-6DED-4594-B48C-E644A1714DB1}" type="presParOf" srcId="{F5C5C490-A01D-4A80-815F-80BD383CA6FD}" destId="{EE684160-95FC-4C8E-B550-2D53EF46B8DD}" srcOrd="9" destOrd="0" presId="urn:microsoft.com/office/officeart/2005/8/layout/orgChart1"/>
    <dgm:cxn modelId="{9B18A824-18BD-41D1-A75B-2A35EDB6DFB7}" type="presParOf" srcId="{EE684160-95FC-4C8E-B550-2D53EF46B8DD}" destId="{419F496C-D479-42F9-B37F-B503893BF570}" srcOrd="0" destOrd="0" presId="urn:microsoft.com/office/officeart/2005/8/layout/orgChart1"/>
    <dgm:cxn modelId="{58E24776-5E1A-41DA-92EA-0B0D105BB175}" type="presParOf" srcId="{419F496C-D479-42F9-B37F-B503893BF570}" destId="{E6C71301-6FDF-48FE-9377-B57474AE925C}" srcOrd="0" destOrd="0" presId="urn:microsoft.com/office/officeart/2005/8/layout/orgChart1"/>
    <dgm:cxn modelId="{1D1AF271-556C-4922-BD74-AC0FE4549673}" type="presParOf" srcId="{419F496C-D479-42F9-B37F-B503893BF570}" destId="{C8BA7262-7F68-49AC-9E34-C0529D47B9CB}" srcOrd="1" destOrd="0" presId="urn:microsoft.com/office/officeart/2005/8/layout/orgChart1"/>
    <dgm:cxn modelId="{FFCBE169-21DD-4C65-903E-D541396D747B}" type="presParOf" srcId="{EE684160-95FC-4C8E-B550-2D53EF46B8DD}" destId="{E67A93D1-6BB0-4140-B5AA-E6E31BFBF5FE}" srcOrd="1" destOrd="0" presId="urn:microsoft.com/office/officeart/2005/8/layout/orgChart1"/>
    <dgm:cxn modelId="{75A7BD69-BDB2-4555-B4A2-35E723426EE1}" type="presParOf" srcId="{EE684160-95FC-4C8E-B550-2D53EF46B8DD}" destId="{913E2A84-A565-4B8C-BB8F-69FB8E655E86}" srcOrd="2" destOrd="0" presId="urn:microsoft.com/office/officeart/2005/8/layout/orgChart1"/>
    <dgm:cxn modelId="{8FDAD2BB-4752-4BA8-94EB-C1817E7B0E95}" type="presParOf" srcId="{F5C5C490-A01D-4A80-815F-80BD383CA6FD}" destId="{D396791B-0999-4AC8-A3B9-5962DB46A0CA}" srcOrd="10" destOrd="0" presId="urn:microsoft.com/office/officeart/2005/8/layout/orgChart1"/>
    <dgm:cxn modelId="{EED9B3AE-E4D3-4BC0-A02E-570E8C50DFFC}" type="presParOf" srcId="{F5C5C490-A01D-4A80-815F-80BD383CA6FD}" destId="{EE134F35-149C-48AB-9F2D-0407983059A9}" srcOrd="11" destOrd="0" presId="urn:microsoft.com/office/officeart/2005/8/layout/orgChart1"/>
    <dgm:cxn modelId="{AF177623-0D69-426A-A475-9E5DCDEB3627}" type="presParOf" srcId="{EE134F35-149C-48AB-9F2D-0407983059A9}" destId="{79641750-E8CA-4085-A4A3-3826F41D6968}" srcOrd="0" destOrd="0" presId="urn:microsoft.com/office/officeart/2005/8/layout/orgChart1"/>
    <dgm:cxn modelId="{F9690E62-415A-4891-8E81-EB809DCF5FDE}" type="presParOf" srcId="{79641750-E8CA-4085-A4A3-3826F41D6968}" destId="{7C1507D9-94D5-4833-8D5A-BBA7AD9E290E}" srcOrd="0" destOrd="0" presId="urn:microsoft.com/office/officeart/2005/8/layout/orgChart1"/>
    <dgm:cxn modelId="{6429A43B-991F-488D-94FC-7C258484D1EE}" type="presParOf" srcId="{79641750-E8CA-4085-A4A3-3826F41D6968}" destId="{CC06468F-B223-4CC2-9DA3-154E22F5990F}" srcOrd="1" destOrd="0" presId="urn:microsoft.com/office/officeart/2005/8/layout/orgChart1"/>
    <dgm:cxn modelId="{B5020AD2-A0C7-4C63-9DDF-8107322C9623}" type="presParOf" srcId="{EE134F35-149C-48AB-9F2D-0407983059A9}" destId="{B42AF282-3DD9-462D-85FA-CE435F776C1E}" srcOrd="1" destOrd="0" presId="urn:microsoft.com/office/officeart/2005/8/layout/orgChart1"/>
    <dgm:cxn modelId="{8525F917-8EA0-4887-ACF5-E2B9401F8CA8}" type="presParOf" srcId="{EE134F35-149C-48AB-9F2D-0407983059A9}" destId="{ED2BC0C8-BCE3-43E7-838B-A4C11CF0F002}" srcOrd="2" destOrd="0" presId="urn:microsoft.com/office/officeart/2005/8/layout/orgChart1"/>
    <dgm:cxn modelId="{E5CB1ECF-7F3D-4C87-BB18-C4C4F798E28D}" type="presParOf" srcId="{F5C5C490-A01D-4A80-815F-80BD383CA6FD}" destId="{E1682BC5-E173-4463-A858-874F60047636}" srcOrd="12" destOrd="0" presId="urn:microsoft.com/office/officeart/2005/8/layout/orgChart1"/>
    <dgm:cxn modelId="{CCCA12C3-B7FF-4D17-B42B-5F6C0BA573C2}" type="presParOf" srcId="{F5C5C490-A01D-4A80-815F-80BD383CA6FD}" destId="{0D94A84F-12EA-49D4-9E90-71AC02A28193}" srcOrd="13" destOrd="0" presId="urn:microsoft.com/office/officeart/2005/8/layout/orgChart1"/>
    <dgm:cxn modelId="{03B1B363-CC54-44E5-A7AC-71EE3D3331C0}" type="presParOf" srcId="{0D94A84F-12EA-49D4-9E90-71AC02A28193}" destId="{85D6F521-DAEB-4352-91DE-F9577A17C0B9}" srcOrd="0" destOrd="0" presId="urn:microsoft.com/office/officeart/2005/8/layout/orgChart1"/>
    <dgm:cxn modelId="{2BE4F140-3621-4D7B-BD6C-F3021E3B92F8}" type="presParOf" srcId="{85D6F521-DAEB-4352-91DE-F9577A17C0B9}" destId="{F4208EA2-CEB7-4893-AD27-41186F9FEFE3}" srcOrd="0" destOrd="0" presId="urn:microsoft.com/office/officeart/2005/8/layout/orgChart1"/>
    <dgm:cxn modelId="{8BFBBE71-C6BF-4A1D-BD0B-A8A5253436E3}" type="presParOf" srcId="{85D6F521-DAEB-4352-91DE-F9577A17C0B9}" destId="{A332DA4A-B362-4CAA-A076-65373CB34550}" srcOrd="1" destOrd="0" presId="urn:microsoft.com/office/officeart/2005/8/layout/orgChart1"/>
    <dgm:cxn modelId="{13DCDF1E-B0BB-41E5-B81E-423AA6386098}" type="presParOf" srcId="{0D94A84F-12EA-49D4-9E90-71AC02A28193}" destId="{B5444199-F3AE-4CC6-BA6C-B4F94747F1A0}" srcOrd="1" destOrd="0" presId="urn:microsoft.com/office/officeart/2005/8/layout/orgChart1"/>
    <dgm:cxn modelId="{8028ED97-2086-4C17-9E18-8D1CB0D91F57}" type="presParOf" srcId="{0D94A84F-12EA-49D4-9E90-71AC02A28193}" destId="{D4069A60-C5D3-4962-A241-45FB6086755E}" srcOrd="2" destOrd="0" presId="urn:microsoft.com/office/officeart/2005/8/layout/orgChart1"/>
    <dgm:cxn modelId="{BD4D81D4-3753-400D-8039-606E7FC53220}" type="presParOf" srcId="{F5C5C490-A01D-4A80-815F-80BD383CA6FD}" destId="{87DED65E-F1C4-4B11-A232-E30B72AF3AF5}" srcOrd="14" destOrd="0" presId="urn:microsoft.com/office/officeart/2005/8/layout/orgChart1"/>
    <dgm:cxn modelId="{4CEFF3D7-0402-43B8-9EA5-65707D2DF069}" type="presParOf" srcId="{F5C5C490-A01D-4A80-815F-80BD383CA6FD}" destId="{FB3D44F8-6CD4-4C84-AA3C-B21A0C42449C}" srcOrd="15" destOrd="0" presId="urn:microsoft.com/office/officeart/2005/8/layout/orgChart1"/>
    <dgm:cxn modelId="{892FCE01-A9D7-4AFC-B270-6B997DB10539}" type="presParOf" srcId="{FB3D44F8-6CD4-4C84-AA3C-B21A0C42449C}" destId="{77704890-A82B-44CA-B725-E0DFEB51DE19}" srcOrd="0" destOrd="0" presId="urn:microsoft.com/office/officeart/2005/8/layout/orgChart1"/>
    <dgm:cxn modelId="{D4504C57-CC8F-4FF9-A3AD-817601743CDE}" type="presParOf" srcId="{77704890-A82B-44CA-B725-E0DFEB51DE19}" destId="{05EF5F46-BF84-4850-84E0-09138C5AECC6}" srcOrd="0" destOrd="0" presId="urn:microsoft.com/office/officeart/2005/8/layout/orgChart1"/>
    <dgm:cxn modelId="{F15835C0-4ECF-4F4D-9709-AA9C4DEAD92D}" type="presParOf" srcId="{77704890-A82B-44CA-B725-E0DFEB51DE19}" destId="{722163A0-5708-4763-AEE1-E8FE10684388}" srcOrd="1" destOrd="0" presId="urn:microsoft.com/office/officeart/2005/8/layout/orgChart1"/>
    <dgm:cxn modelId="{F3808824-D342-4C34-90E4-260200680605}" type="presParOf" srcId="{FB3D44F8-6CD4-4C84-AA3C-B21A0C42449C}" destId="{9BF72CE7-8459-4B4F-9B91-C9411784E732}" srcOrd="1" destOrd="0" presId="urn:microsoft.com/office/officeart/2005/8/layout/orgChart1"/>
    <dgm:cxn modelId="{A29FB1D7-8D3B-47B9-AB74-197796F848BF}" type="presParOf" srcId="{FB3D44F8-6CD4-4C84-AA3C-B21A0C42449C}" destId="{014C8ED2-6946-4DB6-9AC4-A62CF7249929}" srcOrd="2" destOrd="0" presId="urn:microsoft.com/office/officeart/2005/8/layout/orgChart1"/>
    <dgm:cxn modelId="{07CD4A6F-9A58-4B1F-BA60-6C3177AC33D3}" type="presParOf" srcId="{F5C5C490-A01D-4A80-815F-80BD383CA6FD}" destId="{F6054F44-F147-41E1-938E-0453AB176294}" srcOrd="16" destOrd="0" presId="urn:microsoft.com/office/officeart/2005/8/layout/orgChart1"/>
    <dgm:cxn modelId="{9984728C-E4FE-4878-AA3D-37689F5C43AB}" type="presParOf" srcId="{F5C5C490-A01D-4A80-815F-80BD383CA6FD}" destId="{3D4DC007-DB36-4993-AC5A-14C3344CB6CC}" srcOrd="17" destOrd="0" presId="urn:microsoft.com/office/officeart/2005/8/layout/orgChart1"/>
    <dgm:cxn modelId="{B369D41A-6A1B-44D8-A548-D8DC57E81F18}" type="presParOf" srcId="{3D4DC007-DB36-4993-AC5A-14C3344CB6CC}" destId="{C86943AA-A06B-4256-B6E1-63B1E99D3E10}" srcOrd="0" destOrd="0" presId="urn:microsoft.com/office/officeart/2005/8/layout/orgChart1"/>
    <dgm:cxn modelId="{6755BA1F-BABA-417C-9655-6951C2365488}" type="presParOf" srcId="{C86943AA-A06B-4256-B6E1-63B1E99D3E10}" destId="{95690992-6F5F-4ECE-A3A0-73326275DF61}" srcOrd="0" destOrd="0" presId="urn:microsoft.com/office/officeart/2005/8/layout/orgChart1"/>
    <dgm:cxn modelId="{AF026E2B-4D06-402B-B0D1-5620D238D9AB}" type="presParOf" srcId="{C86943AA-A06B-4256-B6E1-63B1E99D3E10}" destId="{F218081A-BDC1-4102-B713-90F5CCFCD86B}" srcOrd="1" destOrd="0" presId="urn:microsoft.com/office/officeart/2005/8/layout/orgChart1"/>
    <dgm:cxn modelId="{9BE805A4-BC2B-4AAA-92DF-E4CCA5467F93}" type="presParOf" srcId="{3D4DC007-DB36-4993-AC5A-14C3344CB6CC}" destId="{434A4BC5-F851-478C-BBB4-4836E08D0CAC}" srcOrd="1" destOrd="0" presId="urn:microsoft.com/office/officeart/2005/8/layout/orgChart1"/>
    <dgm:cxn modelId="{DC83C144-7634-44A3-AD9E-02194D40417B}" type="presParOf" srcId="{3D4DC007-DB36-4993-AC5A-14C3344CB6CC}" destId="{20A72405-9EFD-4547-BB1C-CA7167690332}" srcOrd="2" destOrd="0" presId="urn:microsoft.com/office/officeart/2005/8/layout/orgChart1"/>
    <dgm:cxn modelId="{0E64175E-6AD2-4FA0-B213-2EF03B4C3E3A}" type="presParOf" srcId="{F5C5C490-A01D-4A80-815F-80BD383CA6FD}" destId="{C161AB0B-54F1-4B03-B2BA-76CD7DDD17E2}" srcOrd="18" destOrd="0" presId="urn:microsoft.com/office/officeart/2005/8/layout/orgChart1"/>
    <dgm:cxn modelId="{D3CEE9EB-8C5C-466A-BD4F-8501A878F611}" type="presParOf" srcId="{F5C5C490-A01D-4A80-815F-80BD383CA6FD}" destId="{07C61E1A-929D-412E-A0C5-2750A30A3E9A}" srcOrd="19" destOrd="0" presId="urn:microsoft.com/office/officeart/2005/8/layout/orgChart1"/>
    <dgm:cxn modelId="{D3D0AFA0-7BE1-481A-938E-5E627EB811D2}" type="presParOf" srcId="{07C61E1A-929D-412E-A0C5-2750A30A3E9A}" destId="{33CAB57A-99D2-4934-BAF7-1DE56CF80E3D}" srcOrd="0" destOrd="0" presId="urn:microsoft.com/office/officeart/2005/8/layout/orgChart1"/>
    <dgm:cxn modelId="{AB2F44F9-61F1-436B-953C-E7488DDA831F}" type="presParOf" srcId="{33CAB57A-99D2-4934-BAF7-1DE56CF80E3D}" destId="{E3C45908-029A-4FCB-B390-740C8E9A6510}" srcOrd="0" destOrd="0" presId="urn:microsoft.com/office/officeart/2005/8/layout/orgChart1"/>
    <dgm:cxn modelId="{C7756781-3689-460A-87AE-A31C2723779D}" type="presParOf" srcId="{33CAB57A-99D2-4934-BAF7-1DE56CF80E3D}" destId="{702BEBA8-E29F-442F-9BE9-3B1B6CB366EF}" srcOrd="1" destOrd="0" presId="urn:microsoft.com/office/officeart/2005/8/layout/orgChart1"/>
    <dgm:cxn modelId="{17E64AF4-7FA0-473B-AE4C-DC4F8325AF3B}" type="presParOf" srcId="{07C61E1A-929D-412E-A0C5-2750A30A3E9A}" destId="{88574DCC-BE89-450C-B731-15A2F078FB94}" srcOrd="1" destOrd="0" presId="urn:microsoft.com/office/officeart/2005/8/layout/orgChart1"/>
    <dgm:cxn modelId="{8A0C9F53-EACE-4494-A586-2D3BCC6DB142}" type="presParOf" srcId="{07C61E1A-929D-412E-A0C5-2750A30A3E9A}" destId="{3B8E5909-7CFB-4F84-8D65-E2F80C5C4749}" srcOrd="2" destOrd="0" presId="urn:microsoft.com/office/officeart/2005/8/layout/orgChart1"/>
    <dgm:cxn modelId="{371173DC-3C66-4ACA-9592-753782D33962}" type="presParOf" srcId="{F5C5C490-A01D-4A80-815F-80BD383CA6FD}" destId="{1216C535-5C41-4F9E-ABDD-733E0F0320AE}" srcOrd="20" destOrd="0" presId="urn:microsoft.com/office/officeart/2005/8/layout/orgChart1"/>
    <dgm:cxn modelId="{B5816AFE-A40C-4B55-9ACC-2C09BA822098}" type="presParOf" srcId="{F5C5C490-A01D-4A80-815F-80BD383CA6FD}" destId="{6AA9A7F9-B236-4FE5-B0FE-ACAAB221CF9F}" srcOrd="21" destOrd="0" presId="urn:microsoft.com/office/officeart/2005/8/layout/orgChart1"/>
    <dgm:cxn modelId="{D0B4250E-D79F-4BCF-8133-3ADFA787F895}" type="presParOf" srcId="{6AA9A7F9-B236-4FE5-B0FE-ACAAB221CF9F}" destId="{7019F62D-6CE6-45C3-B106-20496BDEDF54}" srcOrd="0" destOrd="0" presId="urn:microsoft.com/office/officeart/2005/8/layout/orgChart1"/>
    <dgm:cxn modelId="{F5E66BE2-F95E-4BAA-9CE5-D7C693CE1EB0}" type="presParOf" srcId="{7019F62D-6CE6-45C3-B106-20496BDEDF54}" destId="{3D7F5006-E90D-4FA7-84AB-B961742F5D54}" srcOrd="0" destOrd="0" presId="urn:microsoft.com/office/officeart/2005/8/layout/orgChart1"/>
    <dgm:cxn modelId="{CAE633B3-C1E1-4831-99FD-8DE6652CFF88}" type="presParOf" srcId="{7019F62D-6CE6-45C3-B106-20496BDEDF54}" destId="{7DAE4230-6A3B-42ED-BAED-B2A517D7082F}" srcOrd="1" destOrd="0" presId="urn:microsoft.com/office/officeart/2005/8/layout/orgChart1"/>
    <dgm:cxn modelId="{844DA2FF-C9F1-49AE-A20E-EFEDABFEA0EF}" type="presParOf" srcId="{6AA9A7F9-B236-4FE5-B0FE-ACAAB221CF9F}" destId="{69F69164-24E1-4196-8A9E-336A9BD92F41}" srcOrd="1" destOrd="0" presId="urn:microsoft.com/office/officeart/2005/8/layout/orgChart1"/>
    <dgm:cxn modelId="{A1D24A92-230B-426E-B2A3-7578B002C181}" type="presParOf" srcId="{6AA9A7F9-B236-4FE5-B0FE-ACAAB221CF9F}" destId="{52DB35C8-05C9-4CC7-9963-828E692D33D4}" srcOrd="2" destOrd="0" presId="urn:microsoft.com/office/officeart/2005/8/layout/orgChart1"/>
    <dgm:cxn modelId="{44CD0CF7-23C7-4BBD-A474-2CA0F7854D74}" type="presParOf" srcId="{30703756-1093-4E91-8DD0-E4C2D0049A20}" destId="{2EEDD69E-E898-4263-8260-164D0CCA2B15}" srcOrd="2" destOrd="0" presId="urn:microsoft.com/office/officeart/2005/8/layout/orgChart1"/>
    <dgm:cxn modelId="{20311D2E-BBEB-436F-BA66-5B6D54DEF95B}" type="presParOf" srcId="{974A065F-E8BD-4468-8728-0713C9CDBBFB}" destId="{95C0ACE8-8214-412D-9D39-9AB2EE38BBAA}" srcOrd="4" destOrd="0" presId="urn:microsoft.com/office/officeart/2005/8/layout/orgChart1"/>
    <dgm:cxn modelId="{484D1298-C42E-46C8-BEA1-5E41CC605CA2}" type="presParOf" srcId="{974A065F-E8BD-4468-8728-0713C9CDBBFB}" destId="{B38188D9-9451-4C61-A326-D0C0B0F8ED76}" srcOrd="5" destOrd="0" presId="urn:microsoft.com/office/officeart/2005/8/layout/orgChart1"/>
    <dgm:cxn modelId="{58553514-38B1-4170-BF16-4E3C0C067C49}" type="presParOf" srcId="{B38188D9-9451-4C61-A326-D0C0B0F8ED76}" destId="{F097FF68-EAD8-4DF5-A8DB-AA3123DB9D96}" srcOrd="0" destOrd="0" presId="urn:microsoft.com/office/officeart/2005/8/layout/orgChart1"/>
    <dgm:cxn modelId="{E4B52027-708B-4881-BBDD-3B5002EF51E7}" type="presParOf" srcId="{F097FF68-EAD8-4DF5-A8DB-AA3123DB9D96}" destId="{38D90533-6AB7-4D4E-9DF8-EBBC4AE9D841}" srcOrd="0" destOrd="0" presId="urn:microsoft.com/office/officeart/2005/8/layout/orgChart1"/>
    <dgm:cxn modelId="{CC0870AD-6278-440A-90E2-8D299E90FFFD}" type="presParOf" srcId="{F097FF68-EAD8-4DF5-A8DB-AA3123DB9D96}" destId="{13E5D8C1-2D91-4821-9B10-09B7B4DE4DBB}" srcOrd="1" destOrd="0" presId="urn:microsoft.com/office/officeart/2005/8/layout/orgChart1"/>
    <dgm:cxn modelId="{6ACE150E-FA76-48E5-AF70-6A9B34564DEE}" type="presParOf" srcId="{B38188D9-9451-4C61-A326-D0C0B0F8ED76}" destId="{AFCE2C6E-F3A0-4B84-8B95-121F03390D66}" srcOrd="1" destOrd="0" presId="urn:microsoft.com/office/officeart/2005/8/layout/orgChart1"/>
    <dgm:cxn modelId="{6406259A-3FC5-4F03-B255-39186DE22D9E}" type="presParOf" srcId="{AFCE2C6E-F3A0-4B84-8B95-121F03390D66}" destId="{39992747-3684-45E1-BFC2-FF154FD7A9C6}" srcOrd="0" destOrd="0" presId="urn:microsoft.com/office/officeart/2005/8/layout/orgChart1"/>
    <dgm:cxn modelId="{30F3527F-F45C-44E3-B395-045BD47E18FD}" type="presParOf" srcId="{AFCE2C6E-F3A0-4B84-8B95-121F03390D66}" destId="{2E8B2F37-62A7-4EF0-895C-C1C3B3531DC3}" srcOrd="1" destOrd="0" presId="urn:microsoft.com/office/officeart/2005/8/layout/orgChart1"/>
    <dgm:cxn modelId="{0AA0F062-B112-44F9-BD5F-C6D0168C3A5F}" type="presParOf" srcId="{2E8B2F37-62A7-4EF0-895C-C1C3B3531DC3}" destId="{83C68023-2F8F-41DF-9602-FB36D6580EBC}" srcOrd="0" destOrd="0" presId="urn:microsoft.com/office/officeart/2005/8/layout/orgChart1"/>
    <dgm:cxn modelId="{A8906D54-B1DE-4CFC-8F92-D78DC2937866}" type="presParOf" srcId="{83C68023-2F8F-41DF-9602-FB36D6580EBC}" destId="{B9711DCE-DC9B-4FE6-9090-DF8564CE102B}" srcOrd="0" destOrd="0" presId="urn:microsoft.com/office/officeart/2005/8/layout/orgChart1"/>
    <dgm:cxn modelId="{F8212A10-3C1D-4C96-98F8-907DD3A0309B}" type="presParOf" srcId="{83C68023-2F8F-41DF-9602-FB36D6580EBC}" destId="{A3D35850-CD07-46BB-AD0E-2455BFEF7FAA}" srcOrd="1" destOrd="0" presId="urn:microsoft.com/office/officeart/2005/8/layout/orgChart1"/>
    <dgm:cxn modelId="{73F3AF5A-A1EF-4588-9B45-C5AFDD76F98E}" type="presParOf" srcId="{2E8B2F37-62A7-4EF0-895C-C1C3B3531DC3}" destId="{206D77E4-1F55-434E-82C7-E0B75866CC47}" srcOrd="1" destOrd="0" presId="urn:microsoft.com/office/officeart/2005/8/layout/orgChart1"/>
    <dgm:cxn modelId="{864D61F2-356D-4A83-BCE3-1CAEFB805DD5}" type="presParOf" srcId="{2E8B2F37-62A7-4EF0-895C-C1C3B3531DC3}" destId="{36DE30FD-FCBC-4365-9116-C392E81CA85D}" srcOrd="2" destOrd="0" presId="urn:microsoft.com/office/officeart/2005/8/layout/orgChart1"/>
    <dgm:cxn modelId="{688467EC-6465-4011-850A-7DF021AE4F5B}" type="presParOf" srcId="{AFCE2C6E-F3A0-4B84-8B95-121F03390D66}" destId="{8ADB0A9F-F7F2-42B5-857D-B85B9FEF7F3F}" srcOrd="2" destOrd="0" presId="urn:microsoft.com/office/officeart/2005/8/layout/orgChart1"/>
    <dgm:cxn modelId="{9E3F1221-608F-4BD4-96EB-B0E036A8CF1C}" type="presParOf" srcId="{AFCE2C6E-F3A0-4B84-8B95-121F03390D66}" destId="{50A3257D-0267-45E6-AE05-291E598982EC}" srcOrd="3" destOrd="0" presId="urn:microsoft.com/office/officeart/2005/8/layout/orgChart1"/>
    <dgm:cxn modelId="{00AD1FD9-FD91-4C8B-B827-8E5F972CDA2D}" type="presParOf" srcId="{50A3257D-0267-45E6-AE05-291E598982EC}" destId="{662D0859-242B-4485-B063-0D59DF6D0F59}" srcOrd="0" destOrd="0" presId="urn:microsoft.com/office/officeart/2005/8/layout/orgChart1"/>
    <dgm:cxn modelId="{AB20A83F-7A68-4161-AEED-1B336207AE43}" type="presParOf" srcId="{662D0859-242B-4485-B063-0D59DF6D0F59}" destId="{0F0DA0E3-BE73-47A4-9363-89448608738F}" srcOrd="0" destOrd="0" presId="urn:microsoft.com/office/officeart/2005/8/layout/orgChart1"/>
    <dgm:cxn modelId="{FDAC66E7-F8B4-4589-AFC6-C37C124A21F6}" type="presParOf" srcId="{662D0859-242B-4485-B063-0D59DF6D0F59}" destId="{44CA4885-7572-436A-B51B-57427D50CDBB}" srcOrd="1" destOrd="0" presId="urn:microsoft.com/office/officeart/2005/8/layout/orgChart1"/>
    <dgm:cxn modelId="{C2178871-7740-4C17-8285-477769C1249D}" type="presParOf" srcId="{50A3257D-0267-45E6-AE05-291E598982EC}" destId="{0F586BA6-2DA8-4BF5-97B5-60CCE21C7A62}" srcOrd="1" destOrd="0" presId="urn:microsoft.com/office/officeart/2005/8/layout/orgChart1"/>
    <dgm:cxn modelId="{F1F198AB-3DE6-434B-A788-0BEEF4F2A5B3}" type="presParOf" srcId="{50A3257D-0267-45E6-AE05-291E598982EC}" destId="{FEAA7833-9CCF-4238-821F-FCE5E95C749E}" srcOrd="2" destOrd="0" presId="urn:microsoft.com/office/officeart/2005/8/layout/orgChart1"/>
    <dgm:cxn modelId="{11886055-7DA7-4487-B780-44734A954EE5}" type="presParOf" srcId="{AFCE2C6E-F3A0-4B84-8B95-121F03390D66}" destId="{5C49E461-64F2-4A9E-8326-F213CF4BA330}" srcOrd="4" destOrd="0" presId="urn:microsoft.com/office/officeart/2005/8/layout/orgChart1"/>
    <dgm:cxn modelId="{930EE052-AC9A-424B-A699-7C676A18FBD5}" type="presParOf" srcId="{AFCE2C6E-F3A0-4B84-8B95-121F03390D66}" destId="{F5A1FBE8-221F-4F79-9201-774A8D72DC12}" srcOrd="5" destOrd="0" presId="urn:microsoft.com/office/officeart/2005/8/layout/orgChart1"/>
    <dgm:cxn modelId="{4B5948B7-667E-4322-BFA2-D83AED2E24A4}" type="presParOf" srcId="{F5A1FBE8-221F-4F79-9201-774A8D72DC12}" destId="{EAE3CCEE-F08B-4AAF-9A35-33D05A117627}" srcOrd="0" destOrd="0" presId="urn:microsoft.com/office/officeart/2005/8/layout/orgChart1"/>
    <dgm:cxn modelId="{170C27D0-C783-418B-85C8-2E99B880DE9B}" type="presParOf" srcId="{EAE3CCEE-F08B-4AAF-9A35-33D05A117627}" destId="{1AEDCE73-242E-4134-BF53-BC9B34995EB8}" srcOrd="0" destOrd="0" presId="urn:microsoft.com/office/officeart/2005/8/layout/orgChart1"/>
    <dgm:cxn modelId="{8B2B02FF-1871-42CB-86F3-DA0BB5EDACAF}" type="presParOf" srcId="{EAE3CCEE-F08B-4AAF-9A35-33D05A117627}" destId="{0B3F43D9-3776-4B50-9675-B0C4113D1A67}" srcOrd="1" destOrd="0" presId="urn:microsoft.com/office/officeart/2005/8/layout/orgChart1"/>
    <dgm:cxn modelId="{43925758-1FBF-4523-A42C-72AF4536D521}" type="presParOf" srcId="{F5A1FBE8-221F-4F79-9201-774A8D72DC12}" destId="{468CB8A2-4C54-4174-A01A-508315890FFB}" srcOrd="1" destOrd="0" presId="urn:microsoft.com/office/officeart/2005/8/layout/orgChart1"/>
    <dgm:cxn modelId="{8C655DD0-B236-4217-BA08-DB1DC2E8E253}" type="presParOf" srcId="{F5A1FBE8-221F-4F79-9201-774A8D72DC12}" destId="{E78DC481-6013-4C34-9971-AF54831BD4BD}" srcOrd="2" destOrd="0" presId="urn:microsoft.com/office/officeart/2005/8/layout/orgChart1"/>
    <dgm:cxn modelId="{960AB60A-F23E-4F3F-BC2A-ED89BCC7A721}" type="presParOf" srcId="{AFCE2C6E-F3A0-4B84-8B95-121F03390D66}" destId="{10416B18-9139-424D-9CCB-FCF98AEAD38B}" srcOrd="6" destOrd="0" presId="urn:microsoft.com/office/officeart/2005/8/layout/orgChart1"/>
    <dgm:cxn modelId="{F41225BE-F6EB-4E20-B27A-ACDD58D267BC}" type="presParOf" srcId="{AFCE2C6E-F3A0-4B84-8B95-121F03390D66}" destId="{6E0B77C9-8BDD-4EB8-B309-4194AC77681A}" srcOrd="7" destOrd="0" presId="urn:microsoft.com/office/officeart/2005/8/layout/orgChart1"/>
    <dgm:cxn modelId="{99FAF24C-64E5-4649-BEA0-34045E03C87D}" type="presParOf" srcId="{6E0B77C9-8BDD-4EB8-B309-4194AC77681A}" destId="{5BFE25B7-AF27-4F5D-8736-37E725AFE95B}" srcOrd="0" destOrd="0" presId="urn:microsoft.com/office/officeart/2005/8/layout/orgChart1"/>
    <dgm:cxn modelId="{13ACA8C4-6BC7-4812-BA6F-C556C5E5A508}" type="presParOf" srcId="{5BFE25B7-AF27-4F5D-8736-37E725AFE95B}" destId="{2B07FCD1-5E32-4891-BEA0-1C1CBAAC35E4}" srcOrd="0" destOrd="0" presId="urn:microsoft.com/office/officeart/2005/8/layout/orgChart1"/>
    <dgm:cxn modelId="{69A006F5-2844-465C-9212-CF0662ABDE9A}" type="presParOf" srcId="{5BFE25B7-AF27-4F5D-8736-37E725AFE95B}" destId="{B1C8AA79-BB6F-4D3F-A259-D51725D373D6}" srcOrd="1" destOrd="0" presId="urn:microsoft.com/office/officeart/2005/8/layout/orgChart1"/>
    <dgm:cxn modelId="{12CAC1B1-3103-481F-BAC3-C708BABA0BD2}" type="presParOf" srcId="{6E0B77C9-8BDD-4EB8-B309-4194AC77681A}" destId="{62F568B0-0E88-4345-81D5-B0BDD1FF4CCC}" srcOrd="1" destOrd="0" presId="urn:microsoft.com/office/officeart/2005/8/layout/orgChart1"/>
    <dgm:cxn modelId="{2754F7CD-7E16-48E1-B6C7-FE5D05074DB4}" type="presParOf" srcId="{6E0B77C9-8BDD-4EB8-B309-4194AC77681A}" destId="{68A6684B-90BA-44C7-9FAE-6C9FEDFFECE8}" srcOrd="2" destOrd="0" presId="urn:microsoft.com/office/officeart/2005/8/layout/orgChart1"/>
    <dgm:cxn modelId="{A1F9EF58-4963-48A8-BB04-F3514BE5CAA2}" type="presParOf" srcId="{B38188D9-9451-4C61-A326-D0C0B0F8ED76}" destId="{F25176EB-CFB7-4366-8DD9-FB92C79899BB}" srcOrd="2" destOrd="0" presId="urn:microsoft.com/office/officeart/2005/8/layout/orgChart1"/>
    <dgm:cxn modelId="{E42F9196-918E-4880-A08F-65E8B07DD362}" type="presParOf" srcId="{AC94A5C9-725A-467E-BBEF-8DA138A757FC}" destId="{54A3084E-47BA-4D8B-9CEA-206A0EB3BFF3}" srcOrd="2" destOrd="0" presId="urn:microsoft.com/office/officeart/2005/8/layout/orgChart1"/>
    <dgm:cxn modelId="{4E7777CF-E394-4209-B2B2-D53EBF4A855B}" type="presParOf" srcId="{77E1EBC8-A986-42A4-A847-BEEE669DE055}" destId="{6EE0BFEB-3253-4E84-8E77-6A26CDE40E3C}" srcOrd="2" destOrd="0" presId="urn:microsoft.com/office/officeart/2005/8/layout/orgChart1"/>
    <dgm:cxn modelId="{3E718BBC-4610-49BC-95C5-5CBD681C1E3D}" type="presParOf" srcId="{77E1EBC8-A986-42A4-A847-BEEE669DE055}" destId="{427CA000-F7A4-42F4-8F8B-BEB55DD99709}" srcOrd="3" destOrd="0" presId="urn:microsoft.com/office/officeart/2005/8/layout/orgChart1"/>
    <dgm:cxn modelId="{D006E574-209C-4ADC-8606-E92C0679E206}" type="presParOf" srcId="{427CA000-F7A4-42F4-8F8B-BEB55DD99709}" destId="{EBDC79DB-35B3-4A11-BF3F-8068A31373B8}" srcOrd="0" destOrd="0" presId="urn:microsoft.com/office/officeart/2005/8/layout/orgChart1"/>
    <dgm:cxn modelId="{1A4E2BF4-0A35-48C3-A585-57DC027E4B7E}" type="presParOf" srcId="{EBDC79DB-35B3-4A11-BF3F-8068A31373B8}" destId="{7E1DE108-5574-407A-8015-40E18AB3E4BD}" srcOrd="0" destOrd="0" presId="urn:microsoft.com/office/officeart/2005/8/layout/orgChart1"/>
    <dgm:cxn modelId="{6F0DCE39-F2C8-4982-B65C-1545BDEE4881}" type="presParOf" srcId="{EBDC79DB-35B3-4A11-BF3F-8068A31373B8}" destId="{1324FE7F-2074-49AE-AD0D-91D772FE51CC}" srcOrd="1" destOrd="0" presId="urn:microsoft.com/office/officeart/2005/8/layout/orgChart1"/>
    <dgm:cxn modelId="{F492A210-ABC4-4E0B-8723-2A571ABF8F99}" type="presParOf" srcId="{427CA000-F7A4-42F4-8F8B-BEB55DD99709}" destId="{95659324-F6F2-48E1-B447-398A7F326B39}" srcOrd="1" destOrd="0" presId="urn:microsoft.com/office/officeart/2005/8/layout/orgChart1"/>
    <dgm:cxn modelId="{D05FA4CD-8521-4A22-953B-67EDDF2CB8FB}" type="presParOf" srcId="{95659324-F6F2-48E1-B447-398A7F326B39}" destId="{9D505CB3-6E0F-46A0-9842-C04868A1E990}" srcOrd="0" destOrd="0" presId="urn:microsoft.com/office/officeart/2005/8/layout/orgChart1"/>
    <dgm:cxn modelId="{7CF33646-9C8B-45A4-B430-7DBB252F92CB}" type="presParOf" srcId="{95659324-F6F2-48E1-B447-398A7F326B39}" destId="{C65D8B89-F753-425C-A2C8-F31D9957E0EC}" srcOrd="1" destOrd="0" presId="urn:microsoft.com/office/officeart/2005/8/layout/orgChart1"/>
    <dgm:cxn modelId="{A33F38AE-1B97-4397-87C3-9DDF3A02AF8F}" type="presParOf" srcId="{C65D8B89-F753-425C-A2C8-F31D9957E0EC}" destId="{6F853960-755C-401A-91FC-35BDEF8C1360}" srcOrd="0" destOrd="0" presId="urn:microsoft.com/office/officeart/2005/8/layout/orgChart1"/>
    <dgm:cxn modelId="{93EB6971-619D-409B-9F14-F69F3AA31CD9}" type="presParOf" srcId="{6F853960-755C-401A-91FC-35BDEF8C1360}" destId="{7AA72CD1-8D9F-4A9A-9E5F-C489D80385F6}" srcOrd="0" destOrd="0" presId="urn:microsoft.com/office/officeart/2005/8/layout/orgChart1"/>
    <dgm:cxn modelId="{81698BF1-7169-4EB7-A1BD-7F8A15B5FB70}" type="presParOf" srcId="{6F853960-755C-401A-91FC-35BDEF8C1360}" destId="{2B5DBDDE-1D1A-4BD0-BF0C-70DA483B0450}" srcOrd="1" destOrd="0" presId="urn:microsoft.com/office/officeart/2005/8/layout/orgChart1"/>
    <dgm:cxn modelId="{9F490EFA-F51A-4BDB-9B24-E6FAC9D412F8}" type="presParOf" srcId="{C65D8B89-F753-425C-A2C8-F31D9957E0EC}" destId="{CB3F3F49-411F-4D07-A975-AB1917D521AD}" srcOrd="1" destOrd="0" presId="urn:microsoft.com/office/officeart/2005/8/layout/orgChart1"/>
    <dgm:cxn modelId="{1E5DF012-12C9-4D60-843E-7215577381CE}" type="presParOf" srcId="{CB3F3F49-411F-4D07-A975-AB1917D521AD}" destId="{5A7B2C8B-D744-404E-A1DE-209517AABF37}" srcOrd="0" destOrd="0" presId="urn:microsoft.com/office/officeart/2005/8/layout/orgChart1"/>
    <dgm:cxn modelId="{DAE712FF-6FF6-43B4-A5E8-20DA24FBA56E}" type="presParOf" srcId="{CB3F3F49-411F-4D07-A975-AB1917D521AD}" destId="{6E6BB1A0-AE1B-494B-938B-9BFA2542F6EF}" srcOrd="1" destOrd="0" presId="urn:microsoft.com/office/officeart/2005/8/layout/orgChart1"/>
    <dgm:cxn modelId="{9B7AC96F-FBF3-49CF-9BE6-7EFB687A0665}" type="presParOf" srcId="{6E6BB1A0-AE1B-494B-938B-9BFA2542F6EF}" destId="{7974311E-D01B-46E5-8389-6BC9814B362A}" srcOrd="0" destOrd="0" presId="urn:microsoft.com/office/officeart/2005/8/layout/orgChart1"/>
    <dgm:cxn modelId="{FC8D364D-1306-4B71-AA04-C80FC89DB002}" type="presParOf" srcId="{7974311E-D01B-46E5-8389-6BC9814B362A}" destId="{8EC6EC46-17F5-4876-AD64-E67A0EBB9131}" srcOrd="0" destOrd="0" presId="urn:microsoft.com/office/officeart/2005/8/layout/orgChart1"/>
    <dgm:cxn modelId="{1B6B4775-E39E-4478-A55A-D10712B5ED7B}" type="presParOf" srcId="{7974311E-D01B-46E5-8389-6BC9814B362A}" destId="{CF429362-51F5-4CE7-BBC7-C9854E2802B3}" srcOrd="1" destOrd="0" presId="urn:microsoft.com/office/officeart/2005/8/layout/orgChart1"/>
    <dgm:cxn modelId="{17E9BEBE-FBD5-4105-AB19-F658276FA0D8}" type="presParOf" srcId="{6E6BB1A0-AE1B-494B-938B-9BFA2542F6EF}" destId="{2257C958-92B1-4B30-9C28-4003B76B06A1}" srcOrd="1" destOrd="0" presId="urn:microsoft.com/office/officeart/2005/8/layout/orgChart1"/>
    <dgm:cxn modelId="{97B78D74-5AEC-4544-B7E3-A176CBCF277B}" type="presParOf" srcId="{6E6BB1A0-AE1B-494B-938B-9BFA2542F6EF}" destId="{0E4BD901-9EB3-4F24-A580-7354C60CF13B}" srcOrd="2" destOrd="0" presId="urn:microsoft.com/office/officeart/2005/8/layout/orgChart1"/>
    <dgm:cxn modelId="{51C5798F-F2AE-40BC-A743-DB282A0FE1D5}" type="presParOf" srcId="{C65D8B89-F753-425C-A2C8-F31D9957E0EC}" destId="{75010104-DE12-466C-9900-2C216A69B8A9}" srcOrd="2" destOrd="0" presId="urn:microsoft.com/office/officeart/2005/8/layout/orgChart1"/>
    <dgm:cxn modelId="{80FA24E1-759B-4D90-9D31-4D41B0503726}" type="presParOf" srcId="{427CA000-F7A4-42F4-8F8B-BEB55DD99709}" destId="{668A04CA-5695-4589-A07A-24BEB585DABF}" srcOrd="2" destOrd="0" presId="urn:microsoft.com/office/officeart/2005/8/layout/orgChart1"/>
    <dgm:cxn modelId="{C12DB23E-C752-4CFA-A99F-6CBC01A59BEC}" type="presParOf" srcId="{77E1EBC8-A986-42A4-A847-BEEE669DE055}" destId="{0289B068-4C04-4BDE-814C-577496933A28}" srcOrd="4" destOrd="0" presId="urn:microsoft.com/office/officeart/2005/8/layout/orgChart1"/>
    <dgm:cxn modelId="{33A7B0CF-4942-414C-A783-45BF8898D5DC}" type="presParOf" srcId="{77E1EBC8-A986-42A4-A847-BEEE669DE055}" destId="{54F16CDA-7627-4658-B730-CFD7112753D8}" srcOrd="5" destOrd="0" presId="urn:microsoft.com/office/officeart/2005/8/layout/orgChart1"/>
    <dgm:cxn modelId="{7369B4E8-6D59-4ACA-996B-8EA9039291DA}" type="presParOf" srcId="{54F16CDA-7627-4658-B730-CFD7112753D8}" destId="{AFA3F0A6-236D-4C34-990D-9E3AFBFB5D6F}" srcOrd="0" destOrd="0" presId="urn:microsoft.com/office/officeart/2005/8/layout/orgChart1"/>
    <dgm:cxn modelId="{191C7142-2FFA-4B33-81F8-AB2AD993AB7F}" type="presParOf" srcId="{AFA3F0A6-236D-4C34-990D-9E3AFBFB5D6F}" destId="{7278EF05-3C64-44C4-80C6-CDBBD42DFF9E}" srcOrd="0" destOrd="0" presId="urn:microsoft.com/office/officeart/2005/8/layout/orgChart1"/>
    <dgm:cxn modelId="{D7E27FB4-7DCF-43C9-AD08-1E26B209F239}" type="presParOf" srcId="{AFA3F0A6-236D-4C34-990D-9E3AFBFB5D6F}" destId="{B80C0AC8-3FB6-4704-9D48-79EBF56C81E6}" srcOrd="1" destOrd="0" presId="urn:microsoft.com/office/officeart/2005/8/layout/orgChart1"/>
    <dgm:cxn modelId="{617A001B-CE9E-4E82-B0BA-A51CB2271F55}" type="presParOf" srcId="{54F16CDA-7627-4658-B730-CFD7112753D8}" destId="{F039B634-7000-4679-9A3B-1E2C90D0A1A4}" srcOrd="1" destOrd="0" presId="urn:microsoft.com/office/officeart/2005/8/layout/orgChart1"/>
    <dgm:cxn modelId="{086C1D74-82BA-4AB4-9169-D82F5E5794CB}" type="presParOf" srcId="{F039B634-7000-4679-9A3B-1E2C90D0A1A4}" destId="{015DAEAF-8277-4C41-B811-8A6D70D5AE4C}" srcOrd="0" destOrd="0" presId="urn:microsoft.com/office/officeart/2005/8/layout/orgChart1"/>
    <dgm:cxn modelId="{3E449D66-F5D2-4916-B9AD-023E30485BC8}" type="presParOf" srcId="{F039B634-7000-4679-9A3B-1E2C90D0A1A4}" destId="{CE12A0D7-B45E-463F-A92D-602F8F0B4A51}" srcOrd="1" destOrd="0" presId="urn:microsoft.com/office/officeart/2005/8/layout/orgChart1"/>
    <dgm:cxn modelId="{D84646D8-A86D-4C94-834C-81A0CEB233C2}" type="presParOf" srcId="{CE12A0D7-B45E-463F-A92D-602F8F0B4A51}" destId="{8A922B0A-F72C-4927-BF6A-93E3CA74F9C8}" srcOrd="0" destOrd="0" presId="urn:microsoft.com/office/officeart/2005/8/layout/orgChart1"/>
    <dgm:cxn modelId="{2D892FD4-0630-4E6F-8033-D1008B83A0F4}" type="presParOf" srcId="{8A922B0A-F72C-4927-BF6A-93E3CA74F9C8}" destId="{90A4D5CD-6B30-405C-9338-4AC65FB82103}" srcOrd="0" destOrd="0" presId="urn:microsoft.com/office/officeart/2005/8/layout/orgChart1"/>
    <dgm:cxn modelId="{6E49BA31-A169-477C-AD61-3ADFE588A6C1}" type="presParOf" srcId="{8A922B0A-F72C-4927-BF6A-93E3CA74F9C8}" destId="{BB709197-F092-457B-B199-9ED2C94C1B7A}" srcOrd="1" destOrd="0" presId="urn:microsoft.com/office/officeart/2005/8/layout/orgChart1"/>
    <dgm:cxn modelId="{DAEF8D76-F829-45D2-BB4D-B799BF836136}" type="presParOf" srcId="{CE12A0D7-B45E-463F-A92D-602F8F0B4A51}" destId="{7DCD1E36-959C-4DC7-AE41-2DE2CA7F7CBB}" srcOrd="1" destOrd="0" presId="urn:microsoft.com/office/officeart/2005/8/layout/orgChart1"/>
    <dgm:cxn modelId="{D8599FD8-2909-4FD7-B100-0BB97CF2792E}" type="presParOf" srcId="{7DCD1E36-959C-4DC7-AE41-2DE2CA7F7CBB}" destId="{DA4F83A7-D720-43A5-B584-54E017739DA1}" srcOrd="0" destOrd="0" presId="urn:microsoft.com/office/officeart/2005/8/layout/orgChart1"/>
    <dgm:cxn modelId="{A38E6261-7110-4419-BDB2-934765F008DB}" type="presParOf" srcId="{7DCD1E36-959C-4DC7-AE41-2DE2CA7F7CBB}" destId="{FADAAAEE-C4E9-4B46-97E3-65F55A4BEA26}" srcOrd="1" destOrd="0" presId="urn:microsoft.com/office/officeart/2005/8/layout/orgChart1"/>
    <dgm:cxn modelId="{AB98DF23-B9EE-4AD7-9971-7824E57F8AC8}" type="presParOf" srcId="{FADAAAEE-C4E9-4B46-97E3-65F55A4BEA26}" destId="{7E07C985-ABA5-40D8-81D3-F92A14ABA6AB}" srcOrd="0" destOrd="0" presId="urn:microsoft.com/office/officeart/2005/8/layout/orgChart1"/>
    <dgm:cxn modelId="{9DB482E3-981F-453B-9115-13CB6CC1611F}" type="presParOf" srcId="{7E07C985-ABA5-40D8-81D3-F92A14ABA6AB}" destId="{B19D460C-97AE-4E6C-8457-604CCEA3B0C6}" srcOrd="0" destOrd="0" presId="urn:microsoft.com/office/officeart/2005/8/layout/orgChart1"/>
    <dgm:cxn modelId="{5F7E7E0A-A15B-47D8-B98D-DEAB44C1BFC6}" type="presParOf" srcId="{7E07C985-ABA5-40D8-81D3-F92A14ABA6AB}" destId="{BDAC2DF9-39CA-4802-A468-0ABEC0E39C06}" srcOrd="1" destOrd="0" presId="urn:microsoft.com/office/officeart/2005/8/layout/orgChart1"/>
    <dgm:cxn modelId="{38106B4D-AEBE-4F9B-A845-CA52EB57BB59}" type="presParOf" srcId="{FADAAAEE-C4E9-4B46-97E3-65F55A4BEA26}" destId="{34B128D1-FE73-40E5-95CA-CEF885402ECA}" srcOrd="1" destOrd="0" presId="urn:microsoft.com/office/officeart/2005/8/layout/orgChart1"/>
    <dgm:cxn modelId="{741681FF-6D04-43D9-8E85-535899BAB7E0}" type="presParOf" srcId="{FADAAAEE-C4E9-4B46-97E3-65F55A4BEA26}" destId="{78CC81E3-C077-4726-8E81-740923A1619B}" srcOrd="2" destOrd="0" presId="urn:microsoft.com/office/officeart/2005/8/layout/orgChart1"/>
    <dgm:cxn modelId="{49F9AD20-F628-484D-B040-CB6032C4920C}" type="presParOf" srcId="{7DCD1E36-959C-4DC7-AE41-2DE2CA7F7CBB}" destId="{3C52AA03-9F4C-4C95-BB32-886DB2D9ACE4}" srcOrd="2" destOrd="0" presId="urn:microsoft.com/office/officeart/2005/8/layout/orgChart1"/>
    <dgm:cxn modelId="{722746A1-1CDF-42E3-89B4-DA910E0744FB}" type="presParOf" srcId="{7DCD1E36-959C-4DC7-AE41-2DE2CA7F7CBB}" destId="{1685CC38-C516-4BAF-B616-4BD058BB1AEB}" srcOrd="3" destOrd="0" presId="urn:microsoft.com/office/officeart/2005/8/layout/orgChart1"/>
    <dgm:cxn modelId="{04A26271-FC31-4233-9739-E7D90755C900}" type="presParOf" srcId="{1685CC38-C516-4BAF-B616-4BD058BB1AEB}" destId="{45721559-EC24-4D9D-8110-C39DE69B8C1C}" srcOrd="0" destOrd="0" presId="urn:microsoft.com/office/officeart/2005/8/layout/orgChart1"/>
    <dgm:cxn modelId="{CAF13BD8-FC86-4A75-8E38-CD389B739D3E}" type="presParOf" srcId="{45721559-EC24-4D9D-8110-C39DE69B8C1C}" destId="{20DBAD60-4F0F-4865-83CC-AE05966AD5D7}" srcOrd="0" destOrd="0" presId="urn:microsoft.com/office/officeart/2005/8/layout/orgChart1"/>
    <dgm:cxn modelId="{3006EE6C-E2E5-41EE-A23C-2A9AAECA31BB}" type="presParOf" srcId="{45721559-EC24-4D9D-8110-C39DE69B8C1C}" destId="{57315CE3-F362-4C1F-928F-09F45140B134}" srcOrd="1" destOrd="0" presId="urn:microsoft.com/office/officeart/2005/8/layout/orgChart1"/>
    <dgm:cxn modelId="{2E843CB4-EC84-4A97-806F-8E13D08527A7}" type="presParOf" srcId="{1685CC38-C516-4BAF-B616-4BD058BB1AEB}" destId="{EE1EE4CB-A5E3-4CBE-A208-8B0D1442012E}" srcOrd="1" destOrd="0" presId="urn:microsoft.com/office/officeart/2005/8/layout/orgChart1"/>
    <dgm:cxn modelId="{16EB0F94-22C7-4A0B-87EA-70F281DA06A7}" type="presParOf" srcId="{1685CC38-C516-4BAF-B616-4BD058BB1AEB}" destId="{AEE7B3B6-1A4F-4D48-B908-50CE2F188975}" srcOrd="2" destOrd="0" presId="urn:microsoft.com/office/officeart/2005/8/layout/orgChart1"/>
    <dgm:cxn modelId="{AEAC8915-0633-45C8-B2C6-35D0A2E0A354}" type="presParOf" srcId="{7DCD1E36-959C-4DC7-AE41-2DE2CA7F7CBB}" destId="{BA3396FC-877B-4F81-B889-60FA888E1981}" srcOrd="4" destOrd="0" presId="urn:microsoft.com/office/officeart/2005/8/layout/orgChart1"/>
    <dgm:cxn modelId="{1C26F388-3A10-4B60-8C34-99F6E7B101C8}" type="presParOf" srcId="{7DCD1E36-959C-4DC7-AE41-2DE2CA7F7CBB}" destId="{1E7C040C-F6BA-466B-B26D-BE8F317230B8}" srcOrd="5" destOrd="0" presId="urn:microsoft.com/office/officeart/2005/8/layout/orgChart1"/>
    <dgm:cxn modelId="{89DCFF14-A4ED-452E-8A6C-CD6BC785FF88}" type="presParOf" srcId="{1E7C040C-F6BA-466B-B26D-BE8F317230B8}" destId="{754E75A6-A7EE-4E1B-BDB1-5DCFDACFE9CC}" srcOrd="0" destOrd="0" presId="urn:microsoft.com/office/officeart/2005/8/layout/orgChart1"/>
    <dgm:cxn modelId="{E9D6191D-145C-4164-AB5A-B9A1A330986E}" type="presParOf" srcId="{754E75A6-A7EE-4E1B-BDB1-5DCFDACFE9CC}" destId="{5D0E3BEE-36E8-431F-A327-D55854EBAEA3}" srcOrd="0" destOrd="0" presId="urn:microsoft.com/office/officeart/2005/8/layout/orgChart1"/>
    <dgm:cxn modelId="{FBAE1527-D2A1-4E9D-A275-ABC937B025A2}" type="presParOf" srcId="{754E75A6-A7EE-4E1B-BDB1-5DCFDACFE9CC}" destId="{8389BE2C-DF6C-4EE2-A0E3-EE3C6B70E981}" srcOrd="1" destOrd="0" presId="urn:microsoft.com/office/officeart/2005/8/layout/orgChart1"/>
    <dgm:cxn modelId="{588025D7-2A15-41D2-9851-1F45A77EE23C}" type="presParOf" srcId="{1E7C040C-F6BA-466B-B26D-BE8F317230B8}" destId="{B0E84913-8C71-4CF6-9741-7F0E99E6BEC7}" srcOrd="1" destOrd="0" presId="urn:microsoft.com/office/officeart/2005/8/layout/orgChart1"/>
    <dgm:cxn modelId="{5099BA0C-902E-4D6D-AD81-62447AA4338E}" type="presParOf" srcId="{1E7C040C-F6BA-466B-B26D-BE8F317230B8}" destId="{34EBFC2D-93A2-4264-B999-EBC220098D8E}" srcOrd="2" destOrd="0" presId="urn:microsoft.com/office/officeart/2005/8/layout/orgChart1"/>
    <dgm:cxn modelId="{BE3E0F77-EA8F-4E1F-8D25-E1885E855E48}" type="presParOf" srcId="{CE12A0D7-B45E-463F-A92D-602F8F0B4A51}" destId="{DD14750C-D955-4448-8D58-D4643B0AED41}" srcOrd="2" destOrd="0" presId="urn:microsoft.com/office/officeart/2005/8/layout/orgChart1"/>
    <dgm:cxn modelId="{23C925C3-2C97-49E2-8AE3-73FE55C73056}" type="presParOf" srcId="{54F16CDA-7627-4658-B730-CFD7112753D8}" destId="{58CC4B62-D59D-45E7-81CE-83627939C00B}" srcOrd="2" destOrd="0" presId="urn:microsoft.com/office/officeart/2005/8/layout/orgChart1"/>
    <dgm:cxn modelId="{347ED6E6-1607-4BE3-9085-B67BC60359BF}" type="presParOf" srcId="{77E1EBC8-A986-42A4-A847-BEEE669DE055}" destId="{C3956ED6-DAD4-47E5-83F6-03D43CB463A0}" srcOrd="6" destOrd="0" presId="urn:microsoft.com/office/officeart/2005/8/layout/orgChart1"/>
    <dgm:cxn modelId="{8DCE772F-7264-442C-9FE5-08F56FD8C164}" type="presParOf" srcId="{77E1EBC8-A986-42A4-A847-BEEE669DE055}" destId="{748E7E4C-3FF3-41D3-95A1-6E1CAACAC93D}" srcOrd="7" destOrd="0" presId="urn:microsoft.com/office/officeart/2005/8/layout/orgChart1"/>
    <dgm:cxn modelId="{621DD9E3-994D-4428-B6CC-A38308E3A57C}" type="presParOf" srcId="{748E7E4C-3FF3-41D3-95A1-6E1CAACAC93D}" destId="{9B2B1303-601B-4A04-86E0-05CF8F33E522}" srcOrd="0" destOrd="0" presId="urn:microsoft.com/office/officeart/2005/8/layout/orgChart1"/>
    <dgm:cxn modelId="{2F840CF1-F502-4243-A0D4-5F3E2A4AA0F5}" type="presParOf" srcId="{9B2B1303-601B-4A04-86E0-05CF8F33E522}" destId="{6CC8312A-BD67-461A-BF53-4C42EDFD7F6E}" srcOrd="0" destOrd="0" presId="urn:microsoft.com/office/officeart/2005/8/layout/orgChart1"/>
    <dgm:cxn modelId="{DD1AE890-A592-4624-A095-E91C265EC08A}" type="presParOf" srcId="{9B2B1303-601B-4A04-86E0-05CF8F33E522}" destId="{D3F1EC36-DFD7-4A30-B12F-CAB68F6DBCF9}" srcOrd="1" destOrd="0" presId="urn:microsoft.com/office/officeart/2005/8/layout/orgChart1"/>
    <dgm:cxn modelId="{0306826F-6758-4EFE-8CEB-911966640DF6}" type="presParOf" srcId="{748E7E4C-3FF3-41D3-95A1-6E1CAACAC93D}" destId="{0D355267-FEE8-4F3F-9882-1E3B18310186}" srcOrd="1" destOrd="0" presId="urn:microsoft.com/office/officeart/2005/8/layout/orgChart1"/>
    <dgm:cxn modelId="{DA5B8481-5629-4901-810D-81877C6D8F8D}" type="presParOf" srcId="{0D355267-FEE8-4F3F-9882-1E3B18310186}" destId="{A887A090-3863-49E7-A843-7F0D81ECFD4A}" srcOrd="0" destOrd="0" presId="urn:microsoft.com/office/officeart/2005/8/layout/orgChart1"/>
    <dgm:cxn modelId="{164720FE-66B3-4A12-BD10-9F65A7683D4F}" type="presParOf" srcId="{0D355267-FEE8-4F3F-9882-1E3B18310186}" destId="{E028DBC1-C82F-4CFB-83D1-1271AE1A097C}" srcOrd="1" destOrd="0" presId="urn:microsoft.com/office/officeart/2005/8/layout/orgChart1"/>
    <dgm:cxn modelId="{FC7D617A-7DD7-45F7-A5AD-D8D2C59526C9}" type="presParOf" srcId="{E028DBC1-C82F-4CFB-83D1-1271AE1A097C}" destId="{B47E2911-7E90-44A0-ABF8-A303058A5027}" srcOrd="0" destOrd="0" presId="urn:microsoft.com/office/officeart/2005/8/layout/orgChart1"/>
    <dgm:cxn modelId="{1D1F432B-C823-411A-BC90-76AD19FF7FBB}" type="presParOf" srcId="{B47E2911-7E90-44A0-ABF8-A303058A5027}" destId="{6C15C7E9-DB3C-4052-AB89-AFD68BAF1FDD}" srcOrd="0" destOrd="0" presId="urn:microsoft.com/office/officeart/2005/8/layout/orgChart1"/>
    <dgm:cxn modelId="{0E9BAA7D-8645-47F3-8D87-A2B789A4E4FC}" type="presParOf" srcId="{B47E2911-7E90-44A0-ABF8-A303058A5027}" destId="{A81A2E81-4C00-4E81-B219-39FDF6DF27FD}" srcOrd="1" destOrd="0" presId="urn:microsoft.com/office/officeart/2005/8/layout/orgChart1"/>
    <dgm:cxn modelId="{3FA4D444-8DAA-4EFB-8E6F-DC04451925CE}" type="presParOf" srcId="{E028DBC1-C82F-4CFB-83D1-1271AE1A097C}" destId="{24010514-32AE-49BE-AFBA-2CE42AB15B1C}" srcOrd="1" destOrd="0" presId="urn:microsoft.com/office/officeart/2005/8/layout/orgChart1"/>
    <dgm:cxn modelId="{C06D5CCE-52E0-40E0-A456-111F892FED76}" type="presParOf" srcId="{24010514-32AE-49BE-AFBA-2CE42AB15B1C}" destId="{685C5098-21B0-422D-B67A-D95D84BC984D}" srcOrd="0" destOrd="0" presId="urn:microsoft.com/office/officeart/2005/8/layout/orgChart1"/>
    <dgm:cxn modelId="{6312528E-1BDD-464B-8E52-3CBEB16478B0}" type="presParOf" srcId="{24010514-32AE-49BE-AFBA-2CE42AB15B1C}" destId="{F66DB35C-C6CA-4DFE-AFD8-F837F8E75C9B}" srcOrd="1" destOrd="0" presId="urn:microsoft.com/office/officeart/2005/8/layout/orgChart1"/>
    <dgm:cxn modelId="{7393C332-842D-424C-A072-340121C37E73}" type="presParOf" srcId="{F66DB35C-C6CA-4DFE-AFD8-F837F8E75C9B}" destId="{742BDF7B-2B3E-466D-9877-094CC2E359CC}" srcOrd="0" destOrd="0" presId="urn:microsoft.com/office/officeart/2005/8/layout/orgChart1"/>
    <dgm:cxn modelId="{F3E11563-C1EF-4309-A875-3CF677409572}" type="presParOf" srcId="{742BDF7B-2B3E-466D-9877-094CC2E359CC}" destId="{06B560FF-D914-4929-A1AF-41CEAC6E2BC4}" srcOrd="0" destOrd="0" presId="urn:microsoft.com/office/officeart/2005/8/layout/orgChart1"/>
    <dgm:cxn modelId="{F441836A-8763-41AE-A3D7-6E6951BAB803}" type="presParOf" srcId="{742BDF7B-2B3E-466D-9877-094CC2E359CC}" destId="{B7FCD302-4EB2-4C3E-A487-1D7BB41BE1F2}" srcOrd="1" destOrd="0" presId="urn:microsoft.com/office/officeart/2005/8/layout/orgChart1"/>
    <dgm:cxn modelId="{00193651-0F3D-4B81-A0BA-43D70A7C3F60}" type="presParOf" srcId="{F66DB35C-C6CA-4DFE-AFD8-F837F8E75C9B}" destId="{1C509130-0C4C-4A23-BF9E-E24C14188D01}" srcOrd="1" destOrd="0" presId="urn:microsoft.com/office/officeart/2005/8/layout/orgChart1"/>
    <dgm:cxn modelId="{AEC52654-A944-413B-9F96-8ECB8F97FE7D}" type="presParOf" srcId="{F66DB35C-C6CA-4DFE-AFD8-F837F8E75C9B}" destId="{BFCA5D83-44B6-4ED4-9C9C-DC95DD897467}" srcOrd="2" destOrd="0" presId="urn:microsoft.com/office/officeart/2005/8/layout/orgChart1"/>
    <dgm:cxn modelId="{CB5A80F1-BA96-4E07-ABE1-F7830A7824E1}" type="presParOf" srcId="{24010514-32AE-49BE-AFBA-2CE42AB15B1C}" destId="{B7BBE9F7-DAA4-4882-81C4-6A74E254D76D}" srcOrd="2" destOrd="0" presId="urn:microsoft.com/office/officeart/2005/8/layout/orgChart1"/>
    <dgm:cxn modelId="{B2913D7E-284A-48C2-A999-419E00855DF9}" type="presParOf" srcId="{24010514-32AE-49BE-AFBA-2CE42AB15B1C}" destId="{23D95672-8865-4672-AFF7-628710D51CC0}" srcOrd="3" destOrd="0" presId="urn:microsoft.com/office/officeart/2005/8/layout/orgChart1"/>
    <dgm:cxn modelId="{C2CE9490-C760-4115-9A20-F920DCF93F4B}" type="presParOf" srcId="{23D95672-8865-4672-AFF7-628710D51CC0}" destId="{A0C85D61-E570-4752-91EB-9BF0D227E2ED}" srcOrd="0" destOrd="0" presId="urn:microsoft.com/office/officeart/2005/8/layout/orgChart1"/>
    <dgm:cxn modelId="{801DFF82-0D6F-46E6-86A7-5C0A8DAB5F2B}" type="presParOf" srcId="{A0C85D61-E570-4752-91EB-9BF0D227E2ED}" destId="{42D782A7-98D0-45F7-97FE-2B0EFD3F66E1}" srcOrd="0" destOrd="0" presId="urn:microsoft.com/office/officeart/2005/8/layout/orgChart1"/>
    <dgm:cxn modelId="{2DFCA55F-2C72-49E9-9009-62749AF25455}" type="presParOf" srcId="{A0C85D61-E570-4752-91EB-9BF0D227E2ED}" destId="{64EA6629-71FD-45E3-91E6-9FB371FCB029}" srcOrd="1" destOrd="0" presId="urn:microsoft.com/office/officeart/2005/8/layout/orgChart1"/>
    <dgm:cxn modelId="{FB83F8FF-F216-4EBC-8243-95E0D992ADAD}" type="presParOf" srcId="{23D95672-8865-4672-AFF7-628710D51CC0}" destId="{E25DE2BD-0B48-4C77-846F-0343D8A14084}" srcOrd="1" destOrd="0" presId="urn:microsoft.com/office/officeart/2005/8/layout/orgChart1"/>
    <dgm:cxn modelId="{95A816B8-AB56-4356-9318-9199E2FA65B6}" type="presParOf" srcId="{23D95672-8865-4672-AFF7-628710D51CC0}" destId="{78D4578C-3EA7-4284-8025-9A953BF36A9E}" srcOrd="2" destOrd="0" presId="urn:microsoft.com/office/officeart/2005/8/layout/orgChart1"/>
    <dgm:cxn modelId="{0C8133EB-994C-41BE-BDEE-0DB7A9A287AE}" type="presParOf" srcId="{24010514-32AE-49BE-AFBA-2CE42AB15B1C}" destId="{079491F4-F95D-42DB-B88E-1DB089F5042B}" srcOrd="4" destOrd="0" presId="urn:microsoft.com/office/officeart/2005/8/layout/orgChart1"/>
    <dgm:cxn modelId="{E90CAD16-BA50-4218-82C8-F82B33535D09}" type="presParOf" srcId="{24010514-32AE-49BE-AFBA-2CE42AB15B1C}" destId="{923C10EA-3F83-45B9-9514-2C186970AFE3}" srcOrd="5" destOrd="0" presId="urn:microsoft.com/office/officeart/2005/8/layout/orgChart1"/>
    <dgm:cxn modelId="{40E2ECDF-A223-4EAD-8025-369F46CE9527}" type="presParOf" srcId="{923C10EA-3F83-45B9-9514-2C186970AFE3}" destId="{71171B31-4AED-4CF9-AFA4-2642099C98E4}" srcOrd="0" destOrd="0" presId="urn:microsoft.com/office/officeart/2005/8/layout/orgChart1"/>
    <dgm:cxn modelId="{1921901C-D0BD-419F-8E55-831CA3DD3665}" type="presParOf" srcId="{71171B31-4AED-4CF9-AFA4-2642099C98E4}" destId="{DB6F46BF-80A9-4F2D-A975-B473A851523F}" srcOrd="0" destOrd="0" presId="urn:microsoft.com/office/officeart/2005/8/layout/orgChart1"/>
    <dgm:cxn modelId="{1940AFA9-E95D-4544-B1D6-0BD11B8B89FC}" type="presParOf" srcId="{71171B31-4AED-4CF9-AFA4-2642099C98E4}" destId="{FF02DB1C-63D5-41A6-B850-43A70C6A9FDA}" srcOrd="1" destOrd="0" presId="urn:microsoft.com/office/officeart/2005/8/layout/orgChart1"/>
    <dgm:cxn modelId="{92F46039-EFAD-4FBF-A3AD-1F8768257936}" type="presParOf" srcId="{923C10EA-3F83-45B9-9514-2C186970AFE3}" destId="{6C9526AA-F412-405D-9CE8-06D7C7A838C5}" srcOrd="1" destOrd="0" presId="urn:microsoft.com/office/officeart/2005/8/layout/orgChart1"/>
    <dgm:cxn modelId="{E736E393-826F-42DE-B29B-3F182231093B}" type="presParOf" srcId="{923C10EA-3F83-45B9-9514-2C186970AFE3}" destId="{D80E21DB-2B91-4BBF-A57C-5FBF87D600AC}" srcOrd="2" destOrd="0" presId="urn:microsoft.com/office/officeart/2005/8/layout/orgChart1"/>
    <dgm:cxn modelId="{57EEBD15-88B1-4C8D-8F3E-7E6267366974}" type="presParOf" srcId="{24010514-32AE-49BE-AFBA-2CE42AB15B1C}" destId="{2B0C2AD7-BED6-48D4-B006-B238196060C8}" srcOrd="6" destOrd="0" presId="urn:microsoft.com/office/officeart/2005/8/layout/orgChart1"/>
    <dgm:cxn modelId="{1FB0547A-E468-4A70-9B77-A252338D40A0}" type="presParOf" srcId="{24010514-32AE-49BE-AFBA-2CE42AB15B1C}" destId="{9CF84BB6-FAF5-4506-877B-A5D02E27CEE3}" srcOrd="7" destOrd="0" presId="urn:microsoft.com/office/officeart/2005/8/layout/orgChart1"/>
    <dgm:cxn modelId="{17C8B18D-22F3-49EF-BD5B-FA1B2498C1A3}" type="presParOf" srcId="{9CF84BB6-FAF5-4506-877B-A5D02E27CEE3}" destId="{67198037-5F8A-4781-8233-BB792B39F0C1}" srcOrd="0" destOrd="0" presId="urn:microsoft.com/office/officeart/2005/8/layout/orgChart1"/>
    <dgm:cxn modelId="{13795888-12EB-4FB7-B18E-E43FF24E254B}" type="presParOf" srcId="{67198037-5F8A-4781-8233-BB792B39F0C1}" destId="{486737C7-EABE-411B-8690-F1C12028B7CC}" srcOrd="0" destOrd="0" presId="urn:microsoft.com/office/officeart/2005/8/layout/orgChart1"/>
    <dgm:cxn modelId="{FF5F1D7E-06F0-4E4E-AF42-B11D3A36A365}" type="presParOf" srcId="{67198037-5F8A-4781-8233-BB792B39F0C1}" destId="{35C7976C-60B9-45E7-917A-7E2A6A2EC3D6}" srcOrd="1" destOrd="0" presId="urn:microsoft.com/office/officeart/2005/8/layout/orgChart1"/>
    <dgm:cxn modelId="{F77B6C8A-8EBD-40A5-99BF-442B9FE319EB}" type="presParOf" srcId="{9CF84BB6-FAF5-4506-877B-A5D02E27CEE3}" destId="{A66B7737-8DD6-4B1A-B657-360237505659}" srcOrd="1" destOrd="0" presId="urn:microsoft.com/office/officeart/2005/8/layout/orgChart1"/>
    <dgm:cxn modelId="{CE991AA4-A0FC-4724-8E6C-C46ABBF0A6C3}" type="presParOf" srcId="{9CF84BB6-FAF5-4506-877B-A5D02E27CEE3}" destId="{06E2A7E6-F84B-45F9-BA59-7ED049C73C25}" srcOrd="2" destOrd="0" presId="urn:microsoft.com/office/officeart/2005/8/layout/orgChart1"/>
    <dgm:cxn modelId="{1D0A8CB3-BA17-4224-B34E-4F952D049518}" type="presParOf" srcId="{E028DBC1-C82F-4CFB-83D1-1271AE1A097C}" destId="{9FE6A2A1-837C-4756-A965-E9E614DD1AE8}" srcOrd="2" destOrd="0" presId="urn:microsoft.com/office/officeart/2005/8/layout/orgChart1"/>
    <dgm:cxn modelId="{06F32BE6-0320-48AB-945C-1E900A5B411A}" type="presParOf" srcId="{748E7E4C-3FF3-41D3-95A1-6E1CAACAC93D}" destId="{A05E1508-2A9A-4FA4-8191-AD29372ECF0F}" srcOrd="2" destOrd="0" presId="urn:microsoft.com/office/officeart/2005/8/layout/orgChart1"/>
    <dgm:cxn modelId="{A25AC42D-2696-4DD2-9378-65A7B639E8FB}" type="presParOf" srcId="{77E1EBC8-A986-42A4-A847-BEEE669DE055}" destId="{5CAA85D9-3230-4DF5-815E-4DC5696E1124}" srcOrd="8" destOrd="0" presId="urn:microsoft.com/office/officeart/2005/8/layout/orgChart1"/>
    <dgm:cxn modelId="{41026714-460C-4ED3-B85E-11E95AABD2F3}" type="presParOf" srcId="{77E1EBC8-A986-42A4-A847-BEEE669DE055}" destId="{2B1E3B81-D7F6-4CCB-8FED-B9E6936FFCAE}" srcOrd="9" destOrd="0" presId="urn:microsoft.com/office/officeart/2005/8/layout/orgChart1"/>
    <dgm:cxn modelId="{B30169A7-B5F5-43EA-A992-54B534D77E3F}" type="presParOf" srcId="{2B1E3B81-D7F6-4CCB-8FED-B9E6936FFCAE}" destId="{CC689228-466C-4F0C-8BA8-56C63B30B9A8}" srcOrd="0" destOrd="0" presId="urn:microsoft.com/office/officeart/2005/8/layout/orgChart1"/>
    <dgm:cxn modelId="{029F549F-A7A7-4443-9D84-24A5E08AF5DB}" type="presParOf" srcId="{CC689228-466C-4F0C-8BA8-56C63B30B9A8}" destId="{1EB18735-F816-42B1-9D44-1D5C5946A859}" srcOrd="0" destOrd="0" presId="urn:microsoft.com/office/officeart/2005/8/layout/orgChart1"/>
    <dgm:cxn modelId="{A0E45D70-C09D-4787-91A5-B74DD4D78319}" type="presParOf" srcId="{CC689228-466C-4F0C-8BA8-56C63B30B9A8}" destId="{4AC3D4D8-8A77-487C-9BDC-28CC5FBBB0B7}" srcOrd="1" destOrd="0" presId="urn:microsoft.com/office/officeart/2005/8/layout/orgChart1"/>
    <dgm:cxn modelId="{A97E399E-8414-4DFC-8AD8-F10601576A78}" type="presParOf" srcId="{2B1E3B81-D7F6-4CCB-8FED-B9E6936FFCAE}" destId="{82799C99-DCAB-4825-96EF-EA030804E667}" srcOrd="1" destOrd="0" presId="urn:microsoft.com/office/officeart/2005/8/layout/orgChart1"/>
    <dgm:cxn modelId="{5DCB4C13-1BD7-4133-A4DC-E1A8F787FDB1}" type="presParOf" srcId="{82799C99-DCAB-4825-96EF-EA030804E667}" destId="{307C2394-AB17-4022-830F-2965140753CB}" srcOrd="0" destOrd="0" presId="urn:microsoft.com/office/officeart/2005/8/layout/orgChart1"/>
    <dgm:cxn modelId="{E5BEA3A0-3561-4590-8F9E-B5A955B346AE}" type="presParOf" srcId="{82799C99-DCAB-4825-96EF-EA030804E667}" destId="{47937B08-0C5B-4430-A548-A06943E4EB90}" srcOrd="1" destOrd="0" presId="urn:microsoft.com/office/officeart/2005/8/layout/orgChart1"/>
    <dgm:cxn modelId="{CDAD6DBA-EEC5-4D33-92E2-C6DC3C25C4B0}" type="presParOf" srcId="{47937B08-0C5B-4430-A548-A06943E4EB90}" destId="{D19D93D1-A098-4FFC-A440-6D92E5A49A13}" srcOrd="0" destOrd="0" presId="urn:microsoft.com/office/officeart/2005/8/layout/orgChart1"/>
    <dgm:cxn modelId="{39082B64-EA75-4D7E-A694-545E49A9E0F0}" type="presParOf" srcId="{D19D93D1-A098-4FFC-A440-6D92E5A49A13}" destId="{2E1940C0-1C73-4710-8458-0DE2C4252F6A}" srcOrd="0" destOrd="0" presId="urn:microsoft.com/office/officeart/2005/8/layout/orgChart1"/>
    <dgm:cxn modelId="{E2D8034E-CFEE-4344-AD8B-4780763295A3}" type="presParOf" srcId="{D19D93D1-A098-4FFC-A440-6D92E5A49A13}" destId="{C39DD93D-524F-45F2-B836-9A8C5B02DE57}" srcOrd="1" destOrd="0" presId="urn:microsoft.com/office/officeart/2005/8/layout/orgChart1"/>
    <dgm:cxn modelId="{8E5C79A0-26FD-4B7C-ADCB-72F7BC1D3DFB}" type="presParOf" srcId="{47937B08-0C5B-4430-A548-A06943E4EB90}" destId="{97AC1230-FAA5-4505-B9DA-6D1BA86B1EE4}" srcOrd="1" destOrd="0" presId="urn:microsoft.com/office/officeart/2005/8/layout/orgChart1"/>
    <dgm:cxn modelId="{48D0605D-45E0-49A7-8271-74FAD7FB636B}" type="presParOf" srcId="{97AC1230-FAA5-4505-B9DA-6D1BA86B1EE4}" destId="{BEC2D760-067A-466C-B51F-5A0CB92CB3C1}" srcOrd="0" destOrd="0" presId="urn:microsoft.com/office/officeart/2005/8/layout/orgChart1"/>
    <dgm:cxn modelId="{FAD29F93-1943-423E-B22F-6D79FCCEBE1C}" type="presParOf" srcId="{97AC1230-FAA5-4505-B9DA-6D1BA86B1EE4}" destId="{10681DFA-EE4B-41C7-891B-D23DE3122441}" srcOrd="1" destOrd="0" presId="urn:microsoft.com/office/officeart/2005/8/layout/orgChart1"/>
    <dgm:cxn modelId="{58A61D49-F491-48E2-902A-B2130665110B}" type="presParOf" srcId="{10681DFA-EE4B-41C7-891B-D23DE3122441}" destId="{53F681BD-7A4D-4149-A0F1-D14D87FB9C47}" srcOrd="0" destOrd="0" presId="urn:microsoft.com/office/officeart/2005/8/layout/orgChart1"/>
    <dgm:cxn modelId="{CD0BD27F-8571-48ED-916A-2BFE3A2B4ACA}" type="presParOf" srcId="{53F681BD-7A4D-4149-A0F1-D14D87FB9C47}" destId="{3C353B08-1545-4C94-AF5D-43EE94378616}" srcOrd="0" destOrd="0" presId="urn:microsoft.com/office/officeart/2005/8/layout/orgChart1"/>
    <dgm:cxn modelId="{E322E517-3C0B-4872-8523-4517D1DEB0B5}" type="presParOf" srcId="{53F681BD-7A4D-4149-A0F1-D14D87FB9C47}" destId="{C5AC5C55-B2E9-4D77-98B4-E910F8CF3260}" srcOrd="1" destOrd="0" presId="urn:microsoft.com/office/officeart/2005/8/layout/orgChart1"/>
    <dgm:cxn modelId="{818A2E85-9832-4C0F-8AD2-E4F588E56076}" type="presParOf" srcId="{10681DFA-EE4B-41C7-891B-D23DE3122441}" destId="{FC03F259-7B34-4611-B1A3-BCB083066A83}" srcOrd="1" destOrd="0" presId="urn:microsoft.com/office/officeart/2005/8/layout/orgChart1"/>
    <dgm:cxn modelId="{4620008A-CA53-4273-B787-1175F48903CA}" type="presParOf" srcId="{10681DFA-EE4B-41C7-891B-D23DE3122441}" destId="{2ED9D844-7FD1-4DAC-9E40-FF7C344AD7A6}" srcOrd="2" destOrd="0" presId="urn:microsoft.com/office/officeart/2005/8/layout/orgChart1"/>
    <dgm:cxn modelId="{7E258FCD-894F-4CA6-A405-0B423F5EDA9D}" type="presParOf" srcId="{97AC1230-FAA5-4505-B9DA-6D1BA86B1EE4}" destId="{92E8EC66-27C7-46BD-A9E7-E3DE3CE2D119}" srcOrd="2" destOrd="0" presId="urn:microsoft.com/office/officeart/2005/8/layout/orgChart1"/>
    <dgm:cxn modelId="{547B4185-2C83-44F6-B798-F4EE2D4309C2}" type="presParOf" srcId="{97AC1230-FAA5-4505-B9DA-6D1BA86B1EE4}" destId="{2D1F34EC-D1BD-473A-8E7E-6AB94AE22638}" srcOrd="3" destOrd="0" presId="urn:microsoft.com/office/officeart/2005/8/layout/orgChart1"/>
    <dgm:cxn modelId="{189CFD18-27A6-48C3-91A6-1B074552A903}" type="presParOf" srcId="{2D1F34EC-D1BD-473A-8E7E-6AB94AE22638}" destId="{1B006C57-2C04-4F7C-B99B-3E1736EE2F9B}" srcOrd="0" destOrd="0" presId="urn:microsoft.com/office/officeart/2005/8/layout/orgChart1"/>
    <dgm:cxn modelId="{F6CF6CCD-DE07-4655-BD58-34526DB9FA8F}" type="presParOf" srcId="{1B006C57-2C04-4F7C-B99B-3E1736EE2F9B}" destId="{6482FEFB-DC7A-44C7-B0EB-F12625F9805F}" srcOrd="0" destOrd="0" presId="urn:microsoft.com/office/officeart/2005/8/layout/orgChart1"/>
    <dgm:cxn modelId="{C0923E92-4AA6-43D5-90E8-1018C7F839C7}" type="presParOf" srcId="{1B006C57-2C04-4F7C-B99B-3E1736EE2F9B}" destId="{EE137F9C-5A01-4609-BC73-C91D3EAF48CD}" srcOrd="1" destOrd="0" presId="urn:microsoft.com/office/officeart/2005/8/layout/orgChart1"/>
    <dgm:cxn modelId="{44B83BE9-2185-476B-9127-1A98D5B95D87}" type="presParOf" srcId="{2D1F34EC-D1BD-473A-8E7E-6AB94AE22638}" destId="{EB250108-287C-4F67-B60E-DC9747931237}" srcOrd="1" destOrd="0" presId="urn:microsoft.com/office/officeart/2005/8/layout/orgChart1"/>
    <dgm:cxn modelId="{645C4AC1-BDB2-4E7C-AF5F-F4EF2ED14C3E}" type="presParOf" srcId="{2D1F34EC-D1BD-473A-8E7E-6AB94AE22638}" destId="{51474AA2-28F2-48C2-9A5F-2BA9FDCE3C89}" srcOrd="2" destOrd="0" presId="urn:microsoft.com/office/officeart/2005/8/layout/orgChart1"/>
    <dgm:cxn modelId="{231BBB13-C793-453B-81EE-A7BC8A2EC778}" type="presParOf" srcId="{97AC1230-FAA5-4505-B9DA-6D1BA86B1EE4}" destId="{5B56CD36-D27D-43A8-8A9C-CFECA0D1A185}" srcOrd="4" destOrd="0" presId="urn:microsoft.com/office/officeart/2005/8/layout/orgChart1"/>
    <dgm:cxn modelId="{3160AB13-2057-4A64-9A2A-36FEE8140332}" type="presParOf" srcId="{97AC1230-FAA5-4505-B9DA-6D1BA86B1EE4}" destId="{E50D5EA8-0E16-4B76-9110-A0C6D931ABDF}" srcOrd="5" destOrd="0" presId="urn:microsoft.com/office/officeart/2005/8/layout/orgChart1"/>
    <dgm:cxn modelId="{7E23E12A-EB59-40B1-8D87-BC5BDFCE82AB}" type="presParOf" srcId="{E50D5EA8-0E16-4B76-9110-A0C6D931ABDF}" destId="{22BCC5A8-D608-4B3C-90B3-AD81C4D2149E}" srcOrd="0" destOrd="0" presId="urn:microsoft.com/office/officeart/2005/8/layout/orgChart1"/>
    <dgm:cxn modelId="{382137E9-942E-4D58-952C-9BFF05FEE2EA}" type="presParOf" srcId="{22BCC5A8-D608-4B3C-90B3-AD81C4D2149E}" destId="{6852F1DD-A85A-4EBF-A2E7-40324AA1EA46}" srcOrd="0" destOrd="0" presId="urn:microsoft.com/office/officeart/2005/8/layout/orgChart1"/>
    <dgm:cxn modelId="{B3317FDE-E1F2-4AD3-9DCE-5C65560ECF3A}" type="presParOf" srcId="{22BCC5A8-D608-4B3C-90B3-AD81C4D2149E}" destId="{1C692D64-8BE3-4594-A7A1-A2E34EACF8F3}" srcOrd="1" destOrd="0" presId="urn:microsoft.com/office/officeart/2005/8/layout/orgChart1"/>
    <dgm:cxn modelId="{EFAC5293-A077-4A41-B41D-D35731C412E3}" type="presParOf" srcId="{E50D5EA8-0E16-4B76-9110-A0C6D931ABDF}" destId="{62E0C0DA-BDDB-47FB-A0A6-21E1C5A3E394}" srcOrd="1" destOrd="0" presId="urn:microsoft.com/office/officeart/2005/8/layout/orgChart1"/>
    <dgm:cxn modelId="{0667702D-6DAB-437A-B7BD-46AEDEA99670}" type="presParOf" srcId="{E50D5EA8-0E16-4B76-9110-A0C6D931ABDF}" destId="{CF506827-5601-47A1-844F-ABB04590A52E}" srcOrd="2" destOrd="0" presId="urn:microsoft.com/office/officeart/2005/8/layout/orgChart1"/>
    <dgm:cxn modelId="{CCF55CC4-06B9-4A68-86C6-008299F9B4CF}" type="presParOf" srcId="{97AC1230-FAA5-4505-B9DA-6D1BA86B1EE4}" destId="{82969958-484A-4ECC-A0E6-33980C319AB0}" srcOrd="6" destOrd="0" presId="urn:microsoft.com/office/officeart/2005/8/layout/orgChart1"/>
    <dgm:cxn modelId="{3344A1B8-ECFD-493B-9EC6-0CFA29AED247}" type="presParOf" srcId="{97AC1230-FAA5-4505-B9DA-6D1BA86B1EE4}" destId="{69433B16-93F1-4B5E-9146-5A63D55D128A}" srcOrd="7" destOrd="0" presId="urn:microsoft.com/office/officeart/2005/8/layout/orgChart1"/>
    <dgm:cxn modelId="{A36B7961-7EBE-4E46-9CA3-2CDE43342491}" type="presParOf" srcId="{69433B16-93F1-4B5E-9146-5A63D55D128A}" destId="{E280408B-A69F-4C58-86F8-25A3EAC6A5FF}" srcOrd="0" destOrd="0" presId="urn:microsoft.com/office/officeart/2005/8/layout/orgChart1"/>
    <dgm:cxn modelId="{561B71C4-3238-4E3B-A956-DC191B80F87D}" type="presParOf" srcId="{E280408B-A69F-4C58-86F8-25A3EAC6A5FF}" destId="{D93CA5C7-CA9D-446B-BD3A-0D4306FA6BDE}" srcOrd="0" destOrd="0" presId="urn:microsoft.com/office/officeart/2005/8/layout/orgChart1"/>
    <dgm:cxn modelId="{2E9979B0-CBBD-4B0D-BD34-5AF57850634E}" type="presParOf" srcId="{E280408B-A69F-4C58-86F8-25A3EAC6A5FF}" destId="{572CDAB7-F826-425A-B8A1-CD3AE9FD9D93}" srcOrd="1" destOrd="0" presId="urn:microsoft.com/office/officeart/2005/8/layout/orgChart1"/>
    <dgm:cxn modelId="{64521107-9AC2-4E9D-8468-75210C97D06C}" type="presParOf" srcId="{69433B16-93F1-4B5E-9146-5A63D55D128A}" destId="{A3F3A7D4-85F2-4E40-8B46-DC1689862FFB}" srcOrd="1" destOrd="0" presId="urn:microsoft.com/office/officeart/2005/8/layout/orgChart1"/>
    <dgm:cxn modelId="{D4E46979-DC72-46DC-A899-DA5D98433476}" type="presParOf" srcId="{69433B16-93F1-4B5E-9146-5A63D55D128A}" destId="{23D78878-8E32-453A-A02C-1FCD28850463}" srcOrd="2" destOrd="0" presId="urn:microsoft.com/office/officeart/2005/8/layout/orgChart1"/>
    <dgm:cxn modelId="{FAF51936-0C9E-42B0-83E2-6FABB702467D}" type="presParOf" srcId="{47937B08-0C5B-4430-A548-A06943E4EB90}" destId="{332435FB-4DB7-4D53-A6F4-D96584A3CAE7}" srcOrd="2" destOrd="0" presId="urn:microsoft.com/office/officeart/2005/8/layout/orgChart1"/>
    <dgm:cxn modelId="{A282435C-2892-4EE0-8B07-D1338EC8F5C0}" type="presParOf" srcId="{2B1E3B81-D7F6-4CCB-8FED-B9E6936FFCAE}" destId="{BB9EF12E-FABB-4008-B83A-73A502FE285A}" srcOrd="2" destOrd="0" presId="urn:microsoft.com/office/officeart/2005/8/layout/orgChart1"/>
    <dgm:cxn modelId="{49C2A981-E21D-42B3-A2B4-6F3CA4A093AB}" type="presParOf" srcId="{77E1EBC8-A986-42A4-A847-BEEE669DE055}" destId="{6E7AD03E-DE1E-4FB0-9769-644E538E26DD}" srcOrd="10" destOrd="0" presId="urn:microsoft.com/office/officeart/2005/8/layout/orgChart1"/>
    <dgm:cxn modelId="{E291C780-32F6-4830-B965-6AF3B5F5B148}" type="presParOf" srcId="{77E1EBC8-A986-42A4-A847-BEEE669DE055}" destId="{3C82E7B5-8F62-491F-8C96-CF31393E5CD6}" srcOrd="11" destOrd="0" presId="urn:microsoft.com/office/officeart/2005/8/layout/orgChart1"/>
    <dgm:cxn modelId="{179C3170-2BB5-4875-801D-3E6ADD766DCB}" type="presParOf" srcId="{3C82E7B5-8F62-491F-8C96-CF31393E5CD6}" destId="{159921EB-E42C-4C99-9DA3-33DB24904FE3}" srcOrd="0" destOrd="0" presId="urn:microsoft.com/office/officeart/2005/8/layout/orgChart1"/>
    <dgm:cxn modelId="{F6AC9205-8500-4B6A-B923-343906294D03}" type="presParOf" srcId="{159921EB-E42C-4C99-9DA3-33DB24904FE3}" destId="{4ABFE4DE-440C-457A-8657-2B83AFDAC83F}" srcOrd="0" destOrd="0" presId="urn:microsoft.com/office/officeart/2005/8/layout/orgChart1"/>
    <dgm:cxn modelId="{AC4C8957-3D87-453A-A945-14C69E556F76}" type="presParOf" srcId="{159921EB-E42C-4C99-9DA3-33DB24904FE3}" destId="{E2B1F9F0-ACFF-4C26-BE3A-9FB8F34E7BE4}" srcOrd="1" destOrd="0" presId="urn:microsoft.com/office/officeart/2005/8/layout/orgChart1"/>
    <dgm:cxn modelId="{76834C52-34D1-4B40-9527-C9C669D97E6D}" type="presParOf" srcId="{3C82E7B5-8F62-491F-8C96-CF31393E5CD6}" destId="{0A63B3D5-AE07-4BD2-A75B-44EF54A6583F}" srcOrd="1" destOrd="0" presId="urn:microsoft.com/office/officeart/2005/8/layout/orgChart1"/>
    <dgm:cxn modelId="{9F52762C-0E06-41A7-A937-C8D7D0CBD2BC}" type="presParOf" srcId="{0A63B3D5-AE07-4BD2-A75B-44EF54A6583F}" destId="{A59F222E-0BA3-4000-9EA0-C33A326C9DF6}" srcOrd="0" destOrd="0" presId="urn:microsoft.com/office/officeart/2005/8/layout/orgChart1"/>
    <dgm:cxn modelId="{EFB56D8F-6A1E-4106-BAC5-E2313E5A8003}" type="presParOf" srcId="{0A63B3D5-AE07-4BD2-A75B-44EF54A6583F}" destId="{5AF02959-F27B-438A-B90A-18A6B229A714}" srcOrd="1" destOrd="0" presId="urn:microsoft.com/office/officeart/2005/8/layout/orgChart1"/>
    <dgm:cxn modelId="{ECCD65E6-0D91-44B2-A79B-B122E4E86687}" type="presParOf" srcId="{5AF02959-F27B-438A-B90A-18A6B229A714}" destId="{A43C2973-882E-4E3C-8A9F-59814EFBE4D0}" srcOrd="0" destOrd="0" presId="urn:microsoft.com/office/officeart/2005/8/layout/orgChart1"/>
    <dgm:cxn modelId="{049C198E-9B3D-440B-A2A3-F8B52D19492D}" type="presParOf" srcId="{A43C2973-882E-4E3C-8A9F-59814EFBE4D0}" destId="{E019660D-9D75-4553-94E0-17D184CE3C14}" srcOrd="0" destOrd="0" presId="urn:microsoft.com/office/officeart/2005/8/layout/orgChart1"/>
    <dgm:cxn modelId="{74EFF2FF-9A81-4A0F-81F9-9EDDCE179E9D}" type="presParOf" srcId="{A43C2973-882E-4E3C-8A9F-59814EFBE4D0}" destId="{95AF7FD2-ACBF-443D-865D-1CF2919C5F03}" srcOrd="1" destOrd="0" presId="urn:microsoft.com/office/officeart/2005/8/layout/orgChart1"/>
    <dgm:cxn modelId="{70A0C2AC-0FC5-47B5-B076-4C07B4E3B0AD}" type="presParOf" srcId="{5AF02959-F27B-438A-B90A-18A6B229A714}" destId="{5C136EFF-7076-47E9-BD66-25B7CCD27226}" srcOrd="1" destOrd="0" presId="urn:microsoft.com/office/officeart/2005/8/layout/orgChart1"/>
    <dgm:cxn modelId="{CA52DCCD-FA18-4A0A-A04D-C9F10AD71B00}" type="presParOf" srcId="{5AF02959-F27B-438A-B90A-18A6B229A714}" destId="{961E2285-078B-4C70-BB41-D981EB22933A}" srcOrd="2" destOrd="0" presId="urn:microsoft.com/office/officeart/2005/8/layout/orgChart1"/>
    <dgm:cxn modelId="{1A8AED8F-EAF9-4C98-8BF6-B0C704D3DB90}" type="presParOf" srcId="{3C82E7B5-8F62-491F-8C96-CF31393E5CD6}" destId="{5F7BEDD2-AD2A-4AF0-918E-14A894FB0BF0}" srcOrd="2" destOrd="0" presId="urn:microsoft.com/office/officeart/2005/8/layout/orgChart1"/>
    <dgm:cxn modelId="{D07D2A4F-4682-4620-8DED-D90468063A58}" type="presParOf" srcId="{77E1EBC8-A986-42A4-A847-BEEE669DE055}" destId="{6B35090F-102C-4AE2-905A-1F375B69F153}" srcOrd="12" destOrd="0" presId="urn:microsoft.com/office/officeart/2005/8/layout/orgChart1"/>
    <dgm:cxn modelId="{F147AE39-D119-417B-B80C-03D4453A7927}" type="presParOf" srcId="{77E1EBC8-A986-42A4-A847-BEEE669DE055}" destId="{CB65B1A5-72C3-471D-B97C-C1422CC6FD8B}" srcOrd="13" destOrd="0" presId="urn:microsoft.com/office/officeart/2005/8/layout/orgChart1"/>
    <dgm:cxn modelId="{46FD383F-545D-4F9E-976C-8C945C5DA686}" type="presParOf" srcId="{CB65B1A5-72C3-471D-B97C-C1422CC6FD8B}" destId="{805362CC-F406-4D47-9D5B-F9F4249B19A4}" srcOrd="0" destOrd="0" presId="urn:microsoft.com/office/officeart/2005/8/layout/orgChart1"/>
    <dgm:cxn modelId="{BF82F835-E113-4001-A6F9-364FCC71F40C}" type="presParOf" srcId="{805362CC-F406-4D47-9D5B-F9F4249B19A4}" destId="{A4ED982C-5E7B-4DC9-BD49-5F286B8F4718}" srcOrd="0" destOrd="0" presId="urn:microsoft.com/office/officeart/2005/8/layout/orgChart1"/>
    <dgm:cxn modelId="{3FF19127-E12B-4A89-9EF6-65F99CF5D76C}" type="presParOf" srcId="{805362CC-F406-4D47-9D5B-F9F4249B19A4}" destId="{23150B69-F4CC-46B4-93CE-9EE839A95FED}" srcOrd="1" destOrd="0" presId="urn:microsoft.com/office/officeart/2005/8/layout/orgChart1"/>
    <dgm:cxn modelId="{A37C829F-2ABA-4EBB-BFB7-3A424945EAFD}" type="presParOf" srcId="{CB65B1A5-72C3-471D-B97C-C1422CC6FD8B}" destId="{94415A68-7A24-4AD8-A7C0-AD8DFC53E843}" srcOrd="1" destOrd="0" presId="urn:microsoft.com/office/officeart/2005/8/layout/orgChart1"/>
    <dgm:cxn modelId="{B287404D-4763-4452-9BA0-1E9F3FBF1C26}" type="presParOf" srcId="{94415A68-7A24-4AD8-A7C0-AD8DFC53E843}" destId="{D711D117-CEBA-4EA0-837E-A0E87CD885FB}" srcOrd="0" destOrd="0" presId="urn:microsoft.com/office/officeart/2005/8/layout/orgChart1"/>
    <dgm:cxn modelId="{F8825A66-716D-44E4-BEE3-49AB809AC72F}" type="presParOf" srcId="{94415A68-7A24-4AD8-A7C0-AD8DFC53E843}" destId="{9D4E2C3D-1973-427E-823A-FFEE4BE004B3}" srcOrd="1" destOrd="0" presId="urn:microsoft.com/office/officeart/2005/8/layout/orgChart1"/>
    <dgm:cxn modelId="{FDB28DA9-5C4A-4FE4-9432-CA20FA2B21D4}" type="presParOf" srcId="{9D4E2C3D-1973-427E-823A-FFEE4BE004B3}" destId="{B5FAF8F1-3E17-49B8-89BF-25306964F388}" srcOrd="0" destOrd="0" presId="urn:microsoft.com/office/officeart/2005/8/layout/orgChart1"/>
    <dgm:cxn modelId="{BD9D2647-E920-4254-BC64-99E22494BF45}" type="presParOf" srcId="{B5FAF8F1-3E17-49B8-89BF-25306964F388}" destId="{17D0961C-AE93-433B-ADDB-06A48208EB9C}" srcOrd="0" destOrd="0" presId="urn:microsoft.com/office/officeart/2005/8/layout/orgChart1"/>
    <dgm:cxn modelId="{69CB3083-A3F3-44FB-B98D-1F020DCF9843}" type="presParOf" srcId="{B5FAF8F1-3E17-49B8-89BF-25306964F388}" destId="{73437874-D37C-46C9-8711-F01A73599138}" srcOrd="1" destOrd="0" presId="urn:microsoft.com/office/officeart/2005/8/layout/orgChart1"/>
    <dgm:cxn modelId="{9EEAF663-0DC4-49F0-9F4F-52F0B416084A}" type="presParOf" srcId="{9D4E2C3D-1973-427E-823A-FFEE4BE004B3}" destId="{1830D384-1885-4BA3-A922-22C6C69DCF19}" srcOrd="1" destOrd="0" presId="urn:microsoft.com/office/officeart/2005/8/layout/orgChart1"/>
    <dgm:cxn modelId="{EE5BBAF0-90D1-47C2-BE78-8CF5DC637A1E}" type="presParOf" srcId="{1830D384-1885-4BA3-A922-22C6C69DCF19}" destId="{78E19D6C-EF37-4DEC-97F5-141C457114E0}" srcOrd="0" destOrd="0" presId="urn:microsoft.com/office/officeart/2005/8/layout/orgChart1"/>
    <dgm:cxn modelId="{68A768A0-B600-43CE-9A7B-4A55F7A70E14}" type="presParOf" srcId="{1830D384-1885-4BA3-A922-22C6C69DCF19}" destId="{D689F1B2-27E8-47CE-B580-115E41FFF5D4}" srcOrd="1" destOrd="0" presId="urn:microsoft.com/office/officeart/2005/8/layout/orgChart1"/>
    <dgm:cxn modelId="{B74F293F-FA24-4B1D-9212-BC3706F09B2B}" type="presParOf" srcId="{D689F1B2-27E8-47CE-B580-115E41FFF5D4}" destId="{B1B4676F-60E3-4514-BD0C-47619CCB5213}" srcOrd="0" destOrd="0" presId="urn:microsoft.com/office/officeart/2005/8/layout/orgChart1"/>
    <dgm:cxn modelId="{7EBC13FB-9DEF-480D-9985-6FFFAC9BA1F0}" type="presParOf" srcId="{B1B4676F-60E3-4514-BD0C-47619CCB5213}" destId="{42FE0C91-DA22-41BB-A803-2FEAC5FCE9E4}" srcOrd="0" destOrd="0" presId="urn:microsoft.com/office/officeart/2005/8/layout/orgChart1"/>
    <dgm:cxn modelId="{A563B6B4-F284-4E0A-A323-905782335FF2}" type="presParOf" srcId="{B1B4676F-60E3-4514-BD0C-47619CCB5213}" destId="{606AAF9E-9D29-4438-91BB-EE50F871E80B}" srcOrd="1" destOrd="0" presId="urn:microsoft.com/office/officeart/2005/8/layout/orgChart1"/>
    <dgm:cxn modelId="{678AA19E-2AF5-48A5-A51F-2E19C75A310F}" type="presParOf" srcId="{D689F1B2-27E8-47CE-B580-115E41FFF5D4}" destId="{DCFA1ADE-AD93-40B2-B6A5-2BEECC1C0993}" srcOrd="1" destOrd="0" presId="urn:microsoft.com/office/officeart/2005/8/layout/orgChart1"/>
    <dgm:cxn modelId="{C06BA7B6-28A7-43D3-9DD3-E1744CAAB457}" type="presParOf" srcId="{D689F1B2-27E8-47CE-B580-115E41FFF5D4}" destId="{9BBFD342-AC7C-4BE7-9D81-B912D8FCF717}" srcOrd="2" destOrd="0" presId="urn:microsoft.com/office/officeart/2005/8/layout/orgChart1"/>
    <dgm:cxn modelId="{2D753F66-2CA0-4809-9D66-79EC1FBB2F0C}" type="presParOf" srcId="{1830D384-1885-4BA3-A922-22C6C69DCF19}" destId="{C1EB5FFF-F674-4E6B-B956-7A6ED82D7466}" srcOrd="2" destOrd="0" presId="urn:microsoft.com/office/officeart/2005/8/layout/orgChart1"/>
    <dgm:cxn modelId="{F9D3813D-C4D8-4AAD-BAF0-7E4230955AA2}" type="presParOf" srcId="{1830D384-1885-4BA3-A922-22C6C69DCF19}" destId="{DCE8567B-6245-4DE4-BD70-ECD17AB26574}" srcOrd="3" destOrd="0" presId="urn:microsoft.com/office/officeart/2005/8/layout/orgChart1"/>
    <dgm:cxn modelId="{319DAE14-EE2B-4767-A95E-B03DE5581F98}" type="presParOf" srcId="{DCE8567B-6245-4DE4-BD70-ECD17AB26574}" destId="{08DE3481-51CC-4F9D-B003-3CACDEBC95B2}" srcOrd="0" destOrd="0" presId="urn:microsoft.com/office/officeart/2005/8/layout/orgChart1"/>
    <dgm:cxn modelId="{1543A886-16DF-49BC-AB21-5CE8BCE12912}" type="presParOf" srcId="{08DE3481-51CC-4F9D-B003-3CACDEBC95B2}" destId="{07187EE0-78E1-4F4B-87E5-FCF1D6AE04F1}" srcOrd="0" destOrd="0" presId="urn:microsoft.com/office/officeart/2005/8/layout/orgChart1"/>
    <dgm:cxn modelId="{DA01E80E-5B43-49E6-AB2F-4AE4B107F394}" type="presParOf" srcId="{08DE3481-51CC-4F9D-B003-3CACDEBC95B2}" destId="{BB427B35-DF27-48DD-A0FD-D88089B3DD8E}" srcOrd="1" destOrd="0" presId="urn:microsoft.com/office/officeart/2005/8/layout/orgChart1"/>
    <dgm:cxn modelId="{DE09B376-54CB-43F5-9156-825C521E4676}" type="presParOf" srcId="{DCE8567B-6245-4DE4-BD70-ECD17AB26574}" destId="{9A06BB09-AD4B-4FF0-A576-5C4E8BEFB59F}" srcOrd="1" destOrd="0" presId="urn:microsoft.com/office/officeart/2005/8/layout/orgChart1"/>
    <dgm:cxn modelId="{596001A3-B997-428B-B93D-B5F47B9DDED8}" type="presParOf" srcId="{DCE8567B-6245-4DE4-BD70-ECD17AB26574}" destId="{B62ECD34-9D25-41E8-A19B-BF880EBB544F}" srcOrd="2" destOrd="0" presId="urn:microsoft.com/office/officeart/2005/8/layout/orgChart1"/>
    <dgm:cxn modelId="{231CDE3B-3083-4965-A95C-F4073EB9C887}" type="presParOf" srcId="{1830D384-1885-4BA3-A922-22C6C69DCF19}" destId="{EC0BD54D-5564-45D9-A471-9153F72E97EE}" srcOrd="4" destOrd="0" presId="urn:microsoft.com/office/officeart/2005/8/layout/orgChart1"/>
    <dgm:cxn modelId="{84A0D4A4-E23D-4844-970E-70B9F74E774A}" type="presParOf" srcId="{1830D384-1885-4BA3-A922-22C6C69DCF19}" destId="{FEAF967C-3054-45D3-BB6B-E3C0024F981E}" srcOrd="5" destOrd="0" presId="urn:microsoft.com/office/officeart/2005/8/layout/orgChart1"/>
    <dgm:cxn modelId="{3B687C0A-BFC1-4F20-A91C-702208F6675B}" type="presParOf" srcId="{FEAF967C-3054-45D3-BB6B-E3C0024F981E}" destId="{CBB1DAF1-D353-4821-8E9E-AFFF17936406}" srcOrd="0" destOrd="0" presId="urn:microsoft.com/office/officeart/2005/8/layout/orgChart1"/>
    <dgm:cxn modelId="{DB7D97A5-0DB6-41FD-9C1A-825A4FEC2636}" type="presParOf" srcId="{CBB1DAF1-D353-4821-8E9E-AFFF17936406}" destId="{D8E82EA5-67B7-4633-B101-A3B92B82090F}" srcOrd="0" destOrd="0" presId="urn:microsoft.com/office/officeart/2005/8/layout/orgChart1"/>
    <dgm:cxn modelId="{30E633A5-25F2-4C2D-B03F-25A0516A340F}" type="presParOf" srcId="{CBB1DAF1-D353-4821-8E9E-AFFF17936406}" destId="{12020FA5-921D-4844-A2C8-F25FD6D04F9E}" srcOrd="1" destOrd="0" presId="urn:microsoft.com/office/officeart/2005/8/layout/orgChart1"/>
    <dgm:cxn modelId="{67BEE6CC-497C-4DFB-8FCC-AC083A65B97A}" type="presParOf" srcId="{FEAF967C-3054-45D3-BB6B-E3C0024F981E}" destId="{6069ED72-47F4-4C58-A9B7-563ABEE39DFC}" srcOrd="1" destOrd="0" presId="urn:microsoft.com/office/officeart/2005/8/layout/orgChart1"/>
    <dgm:cxn modelId="{096C482C-EE55-4FB6-AD3B-1AA44C310D09}" type="presParOf" srcId="{FEAF967C-3054-45D3-BB6B-E3C0024F981E}" destId="{BBED5889-CD59-4E33-BADB-3B8EC440EFF4}" srcOrd="2" destOrd="0" presId="urn:microsoft.com/office/officeart/2005/8/layout/orgChart1"/>
    <dgm:cxn modelId="{A3436A04-C558-4D33-B76C-DC109345384B}" type="presParOf" srcId="{1830D384-1885-4BA3-A922-22C6C69DCF19}" destId="{41B7B8C6-9EAA-40A7-BAC5-9310DCEC2FD3}" srcOrd="6" destOrd="0" presId="urn:microsoft.com/office/officeart/2005/8/layout/orgChart1"/>
    <dgm:cxn modelId="{712B895D-2A3B-4EC5-B294-64555FF7235C}" type="presParOf" srcId="{1830D384-1885-4BA3-A922-22C6C69DCF19}" destId="{DC66B59F-DD33-452A-BF62-7B82B6FBA08E}" srcOrd="7" destOrd="0" presId="urn:microsoft.com/office/officeart/2005/8/layout/orgChart1"/>
    <dgm:cxn modelId="{019A8DEB-7994-4213-AFF6-ABF5EDC3AFA1}" type="presParOf" srcId="{DC66B59F-DD33-452A-BF62-7B82B6FBA08E}" destId="{382E183D-BA99-439A-909C-2805329F356F}" srcOrd="0" destOrd="0" presId="urn:microsoft.com/office/officeart/2005/8/layout/orgChart1"/>
    <dgm:cxn modelId="{C436C9ED-9727-4115-8D37-E8324CDFD110}" type="presParOf" srcId="{382E183D-BA99-439A-909C-2805329F356F}" destId="{67692813-4A6A-425C-A5EC-3ECA9CFA2B0B}" srcOrd="0" destOrd="0" presId="urn:microsoft.com/office/officeart/2005/8/layout/orgChart1"/>
    <dgm:cxn modelId="{257A0245-E68B-463B-9671-F88F6AA3A2F3}" type="presParOf" srcId="{382E183D-BA99-439A-909C-2805329F356F}" destId="{DF4C6BB3-D66B-468C-B9CB-7CF49BFA1DC0}" srcOrd="1" destOrd="0" presId="urn:microsoft.com/office/officeart/2005/8/layout/orgChart1"/>
    <dgm:cxn modelId="{FF0898B1-9DAE-4826-9680-4654947660E4}" type="presParOf" srcId="{DC66B59F-DD33-452A-BF62-7B82B6FBA08E}" destId="{43F23187-9480-4375-A24D-6AC5048639FC}" srcOrd="1" destOrd="0" presId="urn:microsoft.com/office/officeart/2005/8/layout/orgChart1"/>
    <dgm:cxn modelId="{8B08B424-D0CF-459E-B83B-0875062B0E85}" type="presParOf" srcId="{DC66B59F-DD33-452A-BF62-7B82B6FBA08E}" destId="{7EA64BBD-CF92-4354-A3DF-72802D3894A3}" srcOrd="2" destOrd="0" presId="urn:microsoft.com/office/officeart/2005/8/layout/orgChart1"/>
    <dgm:cxn modelId="{49A8A36F-99B5-4BFA-BF0B-837873A82648}" type="presParOf" srcId="{9D4E2C3D-1973-427E-823A-FFEE4BE004B3}" destId="{E7A1835A-621A-4CBB-AC09-CC60DF0570A2}" srcOrd="2" destOrd="0" presId="urn:microsoft.com/office/officeart/2005/8/layout/orgChart1"/>
    <dgm:cxn modelId="{F9FDFF4C-62FF-4748-89D1-99CA13F002C6}" type="presParOf" srcId="{CB65B1A5-72C3-471D-B97C-C1422CC6FD8B}" destId="{CA80AEED-FAEF-4D60-B488-57B598E3F80D}" srcOrd="2" destOrd="0" presId="urn:microsoft.com/office/officeart/2005/8/layout/orgChart1"/>
    <dgm:cxn modelId="{C2A28195-BE75-4B3D-8891-02D110A5D341}" type="presParOf" srcId="{77E1EBC8-A986-42A4-A847-BEEE669DE055}" destId="{1D0A664E-447B-4E48-8D82-F995CF7E7DC0}" srcOrd="14" destOrd="0" presId="urn:microsoft.com/office/officeart/2005/8/layout/orgChart1"/>
    <dgm:cxn modelId="{129AB8D2-6366-48BB-99CB-3776A2AE6DDE}" type="presParOf" srcId="{77E1EBC8-A986-42A4-A847-BEEE669DE055}" destId="{C5C9536A-94EB-460C-A2D6-72656BC5B6BB}" srcOrd="15" destOrd="0" presId="urn:microsoft.com/office/officeart/2005/8/layout/orgChart1"/>
    <dgm:cxn modelId="{20E0A7EC-AB2B-4349-AC76-6181C1FD9944}" type="presParOf" srcId="{C5C9536A-94EB-460C-A2D6-72656BC5B6BB}" destId="{0056BAF7-C09E-4B48-A09D-446443FD4703}" srcOrd="0" destOrd="0" presId="urn:microsoft.com/office/officeart/2005/8/layout/orgChart1"/>
    <dgm:cxn modelId="{0D68DF1F-EF3A-45E1-9097-B2E6203FAFC5}" type="presParOf" srcId="{0056BAF7-C09E-4B48-A09D-446443FD4703}" destId="{5AECF85F-AC2E-452A-899C-18766C0AF7E1}" srcOrd="0" destOrd="0" presId="urn:microsoft.com/office/officeart/2005/8/layout/orgChart1"/>
    <dgm:cxn modelId="{75E94558-A89C-45BA-99BD-995F02120928}" type="presParOf" srcId="{0056BAF7-C09E-4B48-A09D-446443FD4703}" destId="{3D3109BA-BC60-4F55-9D89-2F125C51DA18}" srcOrd="1" destOrd="0" presId="urn:microsoft.com/office/officeart/2005/8/layout/orgChart1"/>
    <dgm:cxn modelId="{066F233E-9029-40BA-8864-E06A04B6A1ED}" type="presParOf" srcId="{C5C9536A-94EB-460C-A2D6-72656BC5B6BB}" destId="{8169F290-D8A1-4705-8440-7AB42416A14C}" srcOrd="1" destOrd="0" presId="urn:microsoft.com/office/officeart/2005/8/layout/orgChart1"/>
    <dgm:cxn modelId="{B6FF5C7D-FB42-4DA3-8D2F-E439522AE217}" type="presParOf" srcId="{8169F290-D8A1-4705-8440-7AB42416A14C}" destId="{CE12CCFD-3A51-4528-93CD-47759E1E1545}" srcOrd="0" destOrd="0" presId="urn:microsoft.com/office/officeart/2005/8/layout/orgChart1"/>
    <dgm:cxn modelId="{47C52197-7824-4D05-B33C-820BF7998503}" type="presParOf" srcId="{8169F290-D8A1-4705-8440-7AB42416A14C}" destId="{6F8EEB93-8DF7-45B6-A13F-F146A71A32AE}" srcOrd="1" destOrd="0" presId="urn:microsoft.com/office/officeart/2005/8/layout/orgChart1"/>
    <dgm:cxn modelId="{68257A20-2A6C-4F4D-A952-7CE09D099088}" type="presParOf" srcId="{6F8EEB93-8DF7-45B6-A13F-F146A71A32AE}" destId="{B5D079BC-200B-4DF6-AF7D-783EED4F393B}" srcOrd="0" destOrd="0" presId="urn:microsoft.com/office/officeart/2005/8/layout/orgChart1"/>
    <dgm:cxn modelId="{5DF4BEB2-EB8A-4A44-B25B-AC2A5C80C513}" type="presParOf" srcId="{B5D079BC-200B-4DF6-AF7D-783EED4F393B}" destId="{D59330F4-DCAC-4352-8950-E7A60ED8220C}" srcOrd="0" destOrd="0" presId="urn:microsoft.com/office/officeart/2005/8/layout/orgChart1"/>
    <dgm:cxn modelId="{C5C425D0-0E67-4C88-83A2-C25277BC9489}" type="presParOf" srcId="{B5D079BC-200B-4DF6-AF7D-783EED4F393B}" destId="{61284729-DE04-47FB-9738-7252FF75FF0E}" srcOrd="1" destOrd="0" presId="urn:microsoft.com/office/officeart/2005/8/layout/orgChart1"/>
    <dgm:cxn modelId="{1730BEC4-FC68-4C60-915E-9FC85110CB48}" type="presParOf" srcId="{6F8EEB93-8DF7-45B6-A13F-F146A71A32AE}" destId="{98D54CFD-1366-4029-9EF8-027FB145BFC1}" srcOrd="1" destOrd="0" presId="urn:microsoft.com/office/officeart/2005/8/layout/orgChart1"/>
    <dgm:cxn modelId="{371DF406-ED67-43CF-8A10-C37B206DB132}" type="presParOf" srcId="{98D54CFD-1366-4029-9EF8-027FB145BFC1}" destId="{256F916B-2318-4888-A60E-E92373ACBD4B}" srcOrd="0" destOrd="0" presId="urn:microsoft.com/office/officeart/2005/8/layout/orgChart1"/>
    <dgm:cxn modelId="{89077155-C1B9-428D-A747-943DC7C0A2AC}" type="presParOf" srcId="{98D54CFD-1366-4029-9EF8-027FB145BFC1}" destId="{CA30ACD1-89D3-4308-AAE8-EC84C454C40D}" srcOrd="1" destOrd="0" presId="urn:microsoft.com/office/officeart/2005/8/layout/orgChart1"/>
    <dgm:cxn modelId="{B0F1E080-470F-4071-83D5-5244C8F8E9F8}" type="presParOf" srcId="{CA30ACD1-89D3-4308-AAE8-EC84C454C40D}" destId="{8AF193B2-126B-4B04-88D0-7C3617159E47}" srcOrd="0" destOrd="0" presId="urn:microsoft.com/office/officeart/2005/8/layout/orgChart1"/>
    <dgm:cxn modelId="{0596752E-389F-417E-B643-A6ED15CD447A}" type="presParOf" srcId="{8AF193B2-126B-4B04-88D0-7C3617159E47}" destId="{A5BBF496-50C0-4554-B5D9-8BCEABEA22B6}" srcOrd="0" destOrd="0" presId="urn:microsoft.com/office/officeart/2005/8/layout/orgChart1"/>
    <dgm:cxn modelId="{A1BC9D32-388C-4D9E-9E3F-997F87011EEA}" type="presParOf" srcId="{8AF193B2-126B-4B04-88D0-7C3617159E47}" destId="{2F052E73-4F91-41EF-A36D-F4CB5527B05E}" srcOrd="1" destOrd="0" presId="urn:microsoft.com/office/officeart/2005/8/layout/orgChart1"/>
    <dgm:cxn modelId="{1B7E42D6-09E7-4E36-BA61-5B4490DCA36E}" type="presParOf" srcId="{CA30ACD1-89D3-4308-AAE8-EC84C454C40D}" destId="{D2E44192-FB05-407B-A3A6-A2EA67961E65}" srcOrd="1" destOrd="0" presId="urn:microsoft.com/office/officeart/2005/8/layout/orgChart1"/>
    <dgm:cxn modelId="{75B3E37C-DCB8-4EA0-9DDC-ADE223B96F14}" type="presParOf" srcId="{CA30ACD1-89D3-4308-AAE8-EC84C454C40D}" destId="{C514DCC3-34D3-4B99-90C7-FB89951715B3}" srcOrd="2" destOrd="0" presId="urn:microsoft.com/office/officeart/2005/8/layout/orgChart1"/>
    <dgm:cxn modelId="{637E0EED-3E0E-4D47-B470-97928A202DC8}" type="presParOf" srcId="{98D54CFD-1366-4029-9EF8-027FB145BFC1}" destId="{A41BBE65-7123-426E-9E97-412C385EB591}" srcOrd="2" destOrd="0" presId="urn:microsoft.com/office/officeart/2005/8/layout/orgChart1"/>
    <dgm:cxn modelId="{D0F98820-8090-4601-AA4C-8719D12251F4}" type="presParOf" srcId="{98D54CFD-1366-4029-9EF8-027FB145BFC1}" destId="{4E1DCE99-A752-4C10-AA17-F7EA4530FCF7}" srcOrd="3" destOrd="0" presId="urn:microsoft.com/office/officeart/2005/8/layout/orgChart1"/>
    <dgm:cxn modelId="{10E93606-CC78-4C62-A0BA-E62610B173B6}" type="presParOf" srcId="{4E1DCE99-A752-4C10-AA17-F7EA4530FCF7}" destId="{5A8D29A0-CC8D-4F82-9513-92820DF70539}" srcOrd="0" destOrd="0" presId="urn:microsoft.com/office/officeart/2005/8/layout/orgChart1"/>
    <dgm:cxn modelId="{16B79C6F-B237-4B09-AD2F-A4203A165753}" type="presParOf" srcId="{5A8D29A0-CC8D-4F82-9513-92820DF70539}" destId="{43E62923-0C0F-4900-BEB9-2B52AC1409D9}" srcOrd="0" destOrd="0" presId="urn:microsoft.com/office/officeart/2005/8/layout/orgChart1"/>
    <dgm:cxn modelId="{60AB5987-300D-48BE-902E-4BC67B61F231}" type="presParOf" srcId="{5A8D29A0-CC8D-4F82-9513-92820DF70539}" destId="{7899FE8F-D976-412E-868C-0A5DB218AFCD}" srcOrd="1" destOrd="0" presId="urn:microsoft.com/office/officeart/2005/8/layout/orgChart1"/>
    <dgm:cxn modelId="{A76428D7-C458-41C0-912C-AD50BFFD6EF6}" type="presParOf" srcId="{4E1DCE99-A752-4C10-AA17-F7EA4530FCF7}" destId="{A9C42B26-A223-4A0C-B44F-5ADBC38F8FCF}" srcOrd="1" destOrd="0" presId="urn:microsoft.com/office/officeart/2005/8/layout/orgChart1"/>
    <dgm:cxn modelId="{EA0C06A6-D1CE-40D9-9C00-F5EF30AEEA29}" type="presParOf" srcId="{4E1DCE99-A752-4C10-AA17-F7EA4530FCF7}" destId="{E4DF2EE0-65D1-4909-9736-B223F6EDC866}" srcOrd="2" destOrd="0" presId="urn:microsoft.com/office/officeart/2005/8/layout/orgChart1"/>
    <dgm:cxn modelId="{A99F4B2F-ECCA-4B26-85D4-F8B0F7B4F3F8}" type="presParOf" srcId="{98D54CFD-1366-4029-9EF8-027FB145BFC1}" destId="{65C29720-40BF-4ADB-AF04-AEF45CD342AB}" srcOrd="4" destOrd="0" presId="urn:microsoft.com/office/officeart/2005/8/layout/orgChart1"/>
    <dgm:cxn modelId="{76CA214B-FF19-4F4A-B1A0-2F831C567763}" type="presParOf" srcId="{98D54CFD-1366-4029-9EF8-027FB145BFC1}" destId="{7C583995-A7A9-44E5-BB50-5346AE97BF1B}" srcOrd="5" destOrd="0" presId="urn:microsoft.com/office/officeart/2005/8/layout/orgChart1"/>
    <dgm:cxn modelId="{858824F4-8DA7-45D7-A437-14D65DEC288E}" type="presParOf" srcId="{7C583995-A7A9-44E5-BB50-5346AE97BF1B}" destId="{94F6B5D6-90F1-4F1A-B0B6-4F2BDF3F1A45}" srcOrd="0" destOrd="0" presId="urn:microsoft.com/office/officeart/2005/8/layout/orgChart1"/>
    <dgm:cxn modelId="{74B18D68-6F54-4C5F-8B52-456B93BF59E8}" type="presParOf" srcId="{94F6B5D6-90F1-4F1A-B0B6-4F2BDF3F1A45}" destId="{AEC8E902-7653-4608-AF56-E2C8353AFB59}" srcOrd="0" destOrd="0" presId="urn:microsoft.com/office/officeart/2005/8/layout/orgChart1"/>
    <dgm:cxn modelId="{F8E6498A-1705-47A8-8574-7B3065ED22A0}" type="presParOf" srcId="{94F6B5D6-90F1-4F1A-B0B6-4F2BDF3F1A45}" destId="{31A2E215-D9F5-477C-A652-132A58BCEDCA}" srcOrd="1" destOrd="0" presId="urn:microsoft.com/office/officeart/2005/8/layout/orgChart1"/>
    <dgm:cxn modelId="{95CBFFAA-E4E5-4F9F-BBEF-438BDD93339E}" type="presParOf" srcId="{7C583995-A7A9-44E5-BB50-5346AE97BF1B}" destId="{DE6584FD-8CEF-4513-9162-14AFBA49A26F}" srcOrd="1" destOrd="0" presId="urn:microsoft.com/office/officeart/2005/8/layout/orgChart1"/>
    <dgm:cxn modelId="{429E3D09-9524-4282-8E3C-39E5F169C9DB}" type="presParOf" srcId="{7C583995-A7A9-44E5-BB50-5346AE97BF1B}" destId="{356E06FD-F536-4596-BC3E-92F74B4370A9}" srcOrd="2" destOrd="0" presId="urn:microsoft.com/office/officeart/2005/8/layout/orgChart1"/>
    <dgm:cxn modelId="{A0F6AD21-4D22-4D1A-8855-5E38ECCF256D}" type="presParOf" srcId="{98D54CFD-1366-4029-9EF8-027FB145BFC1}" destId="{A44CFC76-370D-4D64-A783-0CB7FBD634C1}" srcOrd="6" destOrd="0" presId="urn:microsoft.com/office/officeart/2005/8/layout/orgChart1"/>
    <dgm:cxn modelId="{B232BE3D-875B-4621-B551-414A8147A87F}" type="presParOf" srcId="{98D54CFD-1366-4029-9EF8-027FB145BFC1}" destId="{47A00EE5-D92E-42E6-8E80-75D83138B8C6}" srcOrd="7" destOrd="0" presId="urn:microsoft.com/office/officeart/2005/8/layout/orgChart1"/>
    <dgm:cxn modelId="{12285EEE-2E6E-497C-8056-9BCBD29D3EB5}" type="presParOf" srcId="{47A00EE5-D92E-42E6-8E80-75D83138B8C6}" destId="{3D686674-2F16-4D63-B93A-6F6C076889D3}" srcOrd="0" destOrd="0" presId="urn:microsoft.com/office/officeart/2005/8/layout/orgChart1"/>
    <dgm:cxn modelId="{62D78411-4E2F-4011-8C61-3CA52B9A84D0}" type="presParOf" srcId="{3D686674-2F16-4D63-B93A-6F6C076889D3}" destId="{D8A97DA9-C296-4F43-A972-82E5B042E064}" srcOrd="0" destOrd="0" presId="urn:microsoft.com/office/officeart/2005/8/layout/orgChart1"/>
    <dgm:cxn modelId="{0BE50A9B-337D-4D98-A73A-61F466C1BA1F}" type="presParOf" srcId="{3D686674-2F16-4D63-B93A-6F6C076889D3}" destId="{1B0B0D08-119B-4123-92EC-4BEB09D68CF6}" srcOrd="1" destOrd="0" presId="urn:microsoft.com/office/officeart/2005/8/layout/orgChart1"/>
    <dgm:cxn modelId="{F1AA5C82-149D-4CF3-9F59-331C4A8F897B}" type="presParOf" srcId="{47A00EE5-D92E-42E6-8E80-75D83138B8C6}" destId="{47293CDD-27FE-4C2D-8E9C-8C4B77A57C09}" srcOrd="1" destOrd="0" presId="urn:microsoft.com/office/officeart/2005/8/layout/orgChart1"/>
    <dgm:cxn modelId="{CC780818-2F6E-4EE9-B96C-6172D2134746}" type="presParOf" srcId="{47A00EE5-D92E-42E6-8E80-75D83138B8C6}" destId="{CD71DF23-8EBC-4250-B658-0B8C8D6BE8B7}" srcOrd="2" destOrd="0" presId="urn:microsoft.com/office/officeart/2005/8/layout/orgChart1"/>
    <dgm:cxn modelId="{273BD278-5E6F-45DA-A3B1-987F83C90785}" type="presParOf" srcId="{6F8EEB93-8DF7-45B6-A13F-F146A71A32AE}" destId="{52071945-5CE3-4D73-99B8-67D0E7AD7F73}" srcOrd="2" destOrd="0" presId="urn:microsoft.com/office/officeart/2005/8/layout/orgChart1"/>
    <dgm:cxn modelId="{95B2D44C-E480-4A03-BB28-48054EFAE34F}" type="presParOf" srcId="{C5C9536A-94EB-460C-A2D6-72656BC5B6BB}" destId="{6E3F56EF-EF47-4DE3-9DD7-DE0D5515BECE}" srcOrd="2" destOrd="0" presId="urn:microsoft.com/office/officeart/2005/8/layout/orgChart1"/>
    <dgm:cxn modelId="{39D6C7BC-5A7E-4A8B-982F-BB423354AD67}" type="presParOf" srcId="{77E1EBC8-A986-42A4-A847-BEEE669DE055}" destId="{0DAE2952-6CAC-4D1F-9C37-4D998C74A570}" srcOrd="16" destOrd="0" presId="urn:microsoft.com/office/officeart/2005/8/layout/orgChart1"/>
    <dgm:cxn modelId="{A0F54E0E-500E-4A41-A93E-5D98BAC3A7FB}" type="presParOf" srcId="{77E1EBC8-A986-42A4-A847-BEEE669DE055}" destId="{2A22BA6C-D61D-4531-B44A-6F9B0AB1A92B}" srcOrd="17" destOrd="0" presId="urn:microsoft.com/office/officeart/2005/8/layout/orgChart1"/>
    <dgm:cxn modelId="{78909EE4-EEA1-44F9-8FE4-A7AD84836506}" type="presParOf" srcId="{2A22BA6C-D61D-4531-B44A-6F9B0AB1A92B}" destId="{E6C36068-1BF0-46A7-BA6A-009D2E818639}" srcOrd="0" destOrd="0" presId="urn:microsoft.com/office/officeart/2005/8/layout/orgChart1"/>
    <dgm:cxn modelId="{8C8FF109-1286-4458-84A6-9958CC9FE7D9}" type="presParOf" srcId="{E6C36068-1BF0-46A7-BA6A-009D2E818639}" destId="{FE1E5EBA-7612-4649-B017-EF1668C8EEB0}" srcOrd="0" destOrd="0" presId="urn:microsoft.com/office/officeart/2005/8/layout/orgChart1"/>
    <dgm:cxn modelId="{9A920C47-939A-4D5B-8789-778A361B771E}" type="presParOf" srcId="{E6C36068-1BF0-46A7-BA6A-009D2E818639}" destId="{1560260A-F451-4B1F-BE65-B4D8DCD7E6EE}" srcOrd="1" destOrd="0" presId="urn:microsoft.com/office/officeart/2005/8/layout/orgChart1"/>
    <dgm:cxn modelId="{F08D7BC4-50A7-486A-BB7F-B18667C5ECCA}" type="presParOf" srcId="{2A22BA6C-D61D-4531-B44A-6F9B0AB1A92B}" destId="{5A82B4E2-C9CB-4254-AFEC-9C385E2F3299}" srcOrd="1" destOrd="0" presId="urn:microsoft.com/office/officeart/2005/8/layout/orgChart1"/>
    <dgm:cxn modelId="{3E21D73F-D7C3-4DCE-AF12-735275833974}" type="presParOf" srcId="{5A82B4E2-C9CB-4254-AFEC-9C385E2F3299}" destId="{D201C77C-4E81-45E3-901E-13A18222A17C}" srcOrd="0" destOrd="0" presId="urn:microsoft.com/office/officeart/2005/8/layout/orgChart1"/>
    <dgm:cxn modelId="{7E45BD27-5363-4283-891A-AC51C59395E0}" type="presParOf" srcId="{5A82B4E2-C9CB-4254-AFEC-9C385E2F3299}" destId="{68144EFA-8025-40BB-A7DB-C409A73EEB77}" srcOrd="1" destOrd="0" presId="urn:microsoft.com/office/officeart/2005/8/layout/orgChart1"/>
    <dgm:cxn modelId="{9E3615B3-2D11-4C57-949C-FA72D5175C6A}" type="presParOf" srcId="{68144EFA-8025-40BB-A7DB-C409A73EEB77}" destId="{83F98FE5-6525-40C9-807B-4B3E6BFC528E}" srcOrd="0" destOrd="0" presId="urn:microsoft.com/office/officeart/2005/8/layout/orgChart1"/>
    <dgm:cxn modelId="{75EC95DF-51D9-4ADF-906E-1DA9B5ACD871}" type="presParOf" srcId="{83F98FE5-6525-40C9-807B-4B3E6BFC528E}" destId="{F5CB8E1E-15BC-4A28-8492-F388B066D646}" srcOrd="0" destOrd="0" presId="urn:microsoft.com/office/officeart/2005/8/layout/orgChart1"/>
    <dgm:cxn modelId="{E4BBCE1A-E914-42A7-AFDB-C6DFC62C4A71}" type="presParOf" srcId="{83F98FE5-6525-40C9-807B-4B3E6BFC528E}" destId="{B10E08AD-2D14-4969-B73C-F1085BA1CD3D}" srcOrd="1" destOrd="0" presId="urn:microsoft.com/office/officeart/2005/8/layout/orgChart1"/>
    <dgm:cxn modelId="{B89AE0C0-555A-4AC2-94BD-04945AFBEC96}" type="presParOf" srcId="{68144EFA-8025-40BB-A7DB-C409A73EEB77}" destId="{54BE5F02-0874-4E93-8938-24FEFE3F7D46}" srcOrd="1" destOrd="0" presId="urn:microsoft.com/office/officeart/2005/8/layout/orgChart1"/>
    <dgm:cxn modelId="{526B5A25-92B0-4153-861A-8E74C6DEE554}" type="presParOf" srcId="{54BE5F02-0874-4E93-8938-24FEFE3F7D46}" destId="{587BF50B-9BBD-45F1-B11B-3471C49AF6B1}" srcOrd="0" destOrd="0" presId="urn:microsoft.com/office/officeart/2005/8/layout/orgChart1"/>
    <dgm:cxn modelId="{06794A67-BF5B-4AE8-A50A-E2C19620E471}" type="presParOf" srcId="{54BE5F02-0874-4E93-8938-24FEFE3F7D46}" destId="{0E71E7A9-328B-4B01-901A-BE0CDA9CC748}" srcOrd="1" destOrd="0" presId="urn:microsoft.com/office/officeart/2005/8/layout/orgChart1"/>
    <dgm:cxn modelId="{5683CB2C-22A1-4DC4-A91B-B26C8384E23D}" type="presParOf" srcId="{0E71E7A9-328B-4B01-901A-BE0CDA9CC748}" destId="{85BB652E-FCAC-4C41-8070-688AA9669853}" srcOrd="0" destOrd="0" presId="urn:microsoft.com/office/officeart/2005/8/layout/orgChart1"/>
    <dgm:cxn modelId="{96650A2D-0752-4AE8-B18A-DD42DD1FE938}" type="presParOf" srcId="{85BB652E-FCAC-4C41-8070-688AA9669853}" destId="{DE0F5C9F-3DC5-4511-98F5-11E7721BF73F}" srcOrd="0" destOrd="0" presId="urn:microsoft.com/office/officeart/2005/8/layout/orgChart1"/>
    <dgm:cxn modelId="{BD4E044C-CDB1-415E-AC85-BB0404E54937}" type="presParOf" srcId="{85BB652E-FCAC-4C41-8070-688AA9669853}" destId="{EF681062-9ADA-465F-9C82-61923862509F}" srcOrd="1" destOrd="0" presId="urn:microsoft.com/office/officeart/2005/8/layout/orgChart1"/>
    <dgm:cxn modelId="{2C9D3E94-4027-4EC9-B27C-45ED48AB5480}" type="presParOf" srcId="{0E71E7A9-328B-4B01-901A-BE0CDA9CC748}" destId="{B7EF5F39-4E97-4D9A-B95E-7C3459083D0A}" srcOrd="1" destOrd="0" presId="urn:microsoft.com/office/officeart/2005/8/layout/orgChart1"/>
    <dgm:cxn modelId="{4BB4F918-54D5-4ED5-8BDA-60B173F1F89D}" type="presParOf" srcId="{0E71E7A9-328B-4B01-901A-BE0CDA9CC748}" destId="{FA93FC9E-EB2C-4B08-800F-03591F42BBCC}" srcOrd="2" destOrd="0" presId="urn:microsoft.com/office/officeart/2005/8/layout/orgChart1"/>
    <dgm:cxn modelId="{2D3B4ED6-995E-4C8C-A762-D7048B0E66E2}" type="presParOf" srcId="{54BE5F02-0874-4E93-8938-24FEFE3F7D46}" destId="{58090508-1BD3-48A4-8DF9-4171597EA826}" srcOrd="2" destOrd="0" presId="urn:microsoft.com/office/officeart/2005/8/layout/orgChart1"/>
    <dgm:cxn modelId="{23ADAAD0-AE2D-42B6-A8ED-43500A964149}" type="presParOf" srcId="{54BE5F02-0874-4E93-8938-24FEFE3F7D46}" destId="{FDE586E9-3C70-4500-9991-269275593AF4}" srcOrd="3" destOrd="0" presId="urn:microsoft.com/office/officeart/2005/8/layout/orgChart1"/>
    <dgm:cxn modelId="{2A788236-E839-491B-8607-DC072AC256A5}" type="presParOf" srcId="{FDE586E9-3C70-4500-9991-269275593AF4}" destId="{69C5E7FB-1A6B-4C1D-95A3-9E1D28B74ED9}" srcOrd="0" destOrd="0" presId="urn:microsoft.com/office/officeart/2005/8/layout/orgChart1"/>
    <dgm:cxn modelId="{16D3735C-4AB4-4339-87EF-F3AAE9D27582}" type="presParOf" srcId="{69C5E7FB-1A6B-4C1D-95A3-9E1D28B74ED9}" destId="{FAB475E9-B2A9-4EBC-9029-EC72C0A736A8}" srcOrd="0" destOrd="0" presId="urn:microsoft.com/office/officeart/2005/8/layout/orgChart1"/>
    <dgm:cxn modelId="{EB1562CA-4661-4B41-AEA9-5CB8CFDDC665}" type="presParOf" srcId="{69C5E7FB-1A6B-4C1D-95A3-9E1D28B74ED9}" destId="{E55CB300-A0CF-4BAF-85D0-E732D8214F84}" srcOrd="1" destOrd="0" presId="urn:microsoft.com/office/officeart/2005/8/layout/orgChart1"/>
    <dgm:cxn modelId="{1DB93CEE-0597-4DBB-8CCC-82F1824F0B9F}" type="presParOf" srcId="{FDE586E9-3C70-4500-9991-269275593AF4}" destId="{DF1AEDFD-4D78-4F33-99BD-DDEE6A9F519E}" srcOrd="1" destOrd="0" presId="urn:microsoft.com/office/officeart/2005/8/layout/orgChart1"/>
    <dgm:cxn modelId="{FC80E2C0-43DD-4A4F-BB74-8F199853C9E5}" type="presParOf" srcId="{FDE586E9-3C70-4500-9991-269275593AF4}" destId="{30C5F8A9-B155-433A-BA95-9D1392B44753}" srcOrd="2" destOrd="0" presId="urn:microsoft.com/office/officeart/2005/8/layout/orgChart1"/>
    <dgm:cxn modelId="{9E8724B0-2406-482D-A723-0DAC8DF41016}" type="presParOf" srcId="{54BE5F02-0874-4E93-8938-24FEFE3F7D46}" destId="{56FA2AB6-C2CE-415F-BB6C-F1110F188A29}" srcOrd="4" destOrd="0" presId="urn:microsoft.com/office/officeart/2005/8/layout/orgChart1"/>
    <dgm:cxn modelId="{D1AA3D50-4F5D-4686-A3F9-2A5F1919D7E6}" type="presParOf" srcId="{54BE5F02-0874-4E93-8938-24FEFE3F7D46}" destId="{321B824B-0B8C-4E5F-AFA0-0FBF1C1ABC3B}" srcOrd="5" destOrd="0" presId="urn:microsoft.com/office/officeart/2005/8/layout/orgChart1"/>
    <dgm:cxn modelId="{B0E1D7F8-F457-4913-91E9-B7527ECCA2F5}" type="presParOf" srcId="{321B824B-0B8C-4E5F-AFA0-0FBF1C1ABC3B}" destId="{29F5C808-62AE-4EE4-80A2-F73A0D8E2A58}" srcOrd="0" destOrd="0" presId="urn:microsoft.com/office/officeart/2005/8/layout/orgChart1"/>
    <dgm:cxn modelId="{2C41F91C-C346-4E73-B883-6AFA9EB0E2C9}" type="presParOf" srcId="{29F5C808-62AE-4EE4-80A2-F73A0D8E2A58}" destId="{9869097E-C218-4952-9647-3E857C363687}" srcOrd="0" destOrd="0" presId="urn:microsoft.com/office/officeart/2005/8/layout/orgChart1"/>
    <dgm:cxn modelId="{8DFEDFC1-61A6-4781-B300-8DDB581E1D3E}" type="presParOf" srcId="{29F5C808-62AE-4EE4-80A2-F73A0D8E2A58}" destId="{836D2BF7-138C-4A0A-9B77-74A8C6FEB834}" srcOrd="1" destOrd="0" presId="urn:microsoft.com/office/officeart/2005/8/layout/orgChart1"/>
    <dgm:cxn modelId="{CFEC4AAE-2BD8-41CA-8477-49DBAA658749}" type="presParOf" srcId="{321B824B-0B8C-4E5F-AFA0-0FBF1C1ABC3B}" destId="{CE296C33-7C59-4093-BF79-BB8A1619E44D}" srcOrd="1" destOrd="0" presId="urn:microsoft.com/office/officeart/2005/8/layout/orgChart1"/>
    <dgm:cxn modelId="{5580C3D5-E8D5-407E-8E71-E4A9034F61E3}" type="presParOf" srcId="{321B824B-0B8C-4E5F-AFA0-0FBF1C1ABC3B}" destId="{8009BAA0-DBC3-427C-AEA7-36237B2A4566}" srcOrd="2" destOrd="0" presId="urn:microsoft.com/office/officeart/2005/8/layout/orgChart1"/>
    <dgm:cxn modelId="{8E42C64C-719F-442F-8F2E-F22C159D33B8}" type="presParOf" srcId="{54BE5F02-0874-4E93-8938-24FEFE3F7D46}" destId="{164C680B-4D9D-4F8A-8C5C-645DB633E9C6}" srcOrd="6" destOrd="0" presId="urn:microsoft.com/office/officeart/2005/8/layout/orgChart1"/>
    <dgm:cxn modelId="{487B788B-47E4-4D0B-930B-2B3DD0523BAE}" type="presParOf" srcId="{54BE5F02-0874-4E93-8938-24FEFE3F7D46}" destId="{E69F8CF4-2CCC-4445-8965-D653C4ECE416}" srcOrd="7" destOrd="0" presId="urn:microsoft.com/office/officeart/2005/8/layout/orgChart1"/>
    <dgm:cxn modelId="{A4323896-0DB4-414E-96D5-94EA0E9127B8}" type="presParOf" srcId="{E69F8CF4-2CCC-4445-8965-D653C4ECE416}" destId="{4FE53779-B805-46F2-AEC2-E9240B8B134D}" srcOrd="0" destOrd="0" presId="urn:microsoft.com/office/officeart/2005/8/layout/orgChart1"/>
    <dgm:cxn modelId="{FAAE37C2-3F0F-4F09-B5FC-9DFB12CFF896}" type="presParOf" srcId="{4FE53779-B805-46F2-AEC2-E9240B8B134D}" destId="{C4AB2B37-B98A-4853-A2C7-1FEBC57D6A53}" srcOrd="0" destOrd="0" presId="urn:microsoft.com/office/officeart/2005/8/layout/orgChart1"/>
    <dgm:cxn modelId="{ED066E65-BFF7-45EE-8B44-447A3AAD1B11}" type="presParOf" srcId="{4FE53779-B805-46F2-AEC2-E9240B8B134D}" destId="{E665B06B-EA04-4D80-BEC0-67F3F326349E}" srcOrd="1" destOrd="0" presId="urn:microsoft.com/office/officeart/2005/8/layout/orgChart1"/>
    <dgm:cxn modelId="{D003356C-76B2-47BC-BCC3-7C035DDE6BDB}" type="presParOf" srcId="{E69F8CF4-2CCC-4445-8965-D653C4ECE416}" destId="{763ADD7A-2266-45D7-A52A-9DC0C89BAD26}" srcOrd="1" destOrd="0" presId="urn:microsoft.com/office/officeart/2005/8/layout/orgChart1"/>
    <dgm:cxn modelId="{D7B22A75-B16F-4738-9887-9F247B07D95F}" type="presParOf" srcId="{E69F8CF4-2CCC-4445-8965-D653C4ECE416}" destId="{69335BDD-0DA9-46E7-9C2D-D79A9E4A823E}" srcOrd="2" destOrd="0" presId="urn:microsoft.com/office/officeart/2005/8/layout/orgChart1"/>
    <dgm:cxn modelId="{03200A20-7165-4B6A-97F8-CFD309A42B1C}" type="presParOf" srcId="{68144EFA-8025-40BB-A7DB-C409A73EEB77}" destId="{0717812D-06EC-4F0D-AE72-B6CA34622C87}" srcOrd="2" destOrd="0" presId="urn:microsoft.com/office/officeart/2005/8/layout/orgChart1"/>
    <dgm:cxn modelId="{802998A2-910B-468C-9ED7-ACDAA12E36FA}" type="presParOf" srcId="{2A22BA6C-D61D-4531-B44A-6F9B0AB1A92B}" destId="{9E9186EC-31B5-437A-BC77-F32F756BE9F2}" srcOrd="2" destOrd="0" presId="urn:microsoft.com/office/officeart/2005/8/layout/orgChart1"/>
    <dgm:cxn modelId="{7C8807F2-1991-48B7-A158-F4840E80108F}" type="presParOf" srcId="{77E1EBC8-A986-42A4-A847-BEEE669DE055}" destId="{DD661799-E3B4-41AB-83B7-0D014E4FC971}" srcOrd="18" destOrd="0" presId="urn:microsoft.com/office/officeart/2005/8/layout/orgChart1"/>
    <dgm:cxn modelId="{C3B61EF7-4320-4EA1-866E-68C7544F7310}" type="presParOf" srcId="{77E1EBC8-A986-42A4-A847-BEEE669DE055}" destId="{781EBBAF-FB43-4B76-B5F3-A604BE9A427B}" srcOrd="19" destOrd="0" presId="urn:microsoft.com/office/officeart/2005/8/layout/orgChart1"/>
    <dgm:cxn modelId="{FF27A8E9-12F9-4446-87CD-4709116F515B}" type="presParOf" srcId="{781EBBAF-FB43-4B76-B5F3-A604BE9A427B}" destId="{F283E2BE-2207-4061-8A34-D574363012D0}" srcOrd="0" destOrd="0" presId="urn:microsoft.com/office/officeart/2005/8/layout/orgChart1"/>
    <dgm:cxn modelId="{F9D10F92-AE3A-4332-9410-DF1B1D6D8CBB}" type="presParOf" srcId="{F283E2BE-2207-4061-8A34-D574363012D0}" destId="{0177A746-339A-4F5B-85E1-26305A4E85BA}" srcOrd="0" destOrd="0" presId="urn:microsoft.com/office/officeart/2005/8/layout/orgChart1"/>
    <dgm:cxn modelId="{3827D4E0-ADBE-4AC4-9B74-91DC8DF380B9}" type="presParOf" srcId="{F283E2BE-2207-4061-8A34-D574363012D0}" destId="{55D43803-9550-4C94-AD0C-FB3BEFADE3B8}" srcOrd="1" destOrd="0" presId="urn:microsoft.com/office/officeart/2005/8/layout/orgChart1"/>
    <dgm:cxn modelId="{17B20A2A-FF0A-4932-AF38-2CD4F63CB210}" type="presParOf" srcId="{781EBBAF-FB43-4B76-B5F3-A604BE9A427B}" destId="{72625847-3F89-4FB2-A0B8-EF1DBD35F083}" srcOrd="1" destOrd="0" presId="urn:microsoft.com/office/officeart/2005/8/layout/orgChart1"/>
    <dgm:cxn modelId="{55CF8381-F76E-45D6-91E2-CF6982C224A1}" type="presParOf" srcId="{72625847-3F89-4FB2-A0B8-EF1DBD35F083}" destId="{A9B58D2E-B0EB-44F4-A747-9E38209AF1E1}" srcOrd="0" destOrd="0" presId="urn:microsoft.com/office/officeart/2005/8/layout/orgChart1"/>
    <dgm:cxn modelId="{1EB5C041-256B-4C9A-95C9-ACB052F49BEB}" type="presParOf" srcId="{72625847-3F89-4FB2-A0B8-EF1DBD35F083}" destId="{73C82859-1ACA-41B3-801F-07739C46F696}" srcOrd="1" destOrd="0" presId="urn:microsoft.com/office/officeart/2005/8/layout/orgChart1"/>
    <dgm:cxn modelId="{ECC9ED59-7E05-4F7C-9C95-488466971C9A}" type="presParOf" srcId="{73C82859-1ACA-41B3-801F-07739C46F696}" destId="{F046F3EC-DA64-4AFD-98CF-959BB1F2D528}" srcOrd="0" destOrd="0" presId="urn:microsoft.com/office/officeart/2005/8/layout/orgChart1"/>
    <dgm:cxn modelId="{78BA9C38-CCE9-4CE9-BBDC-2E1324C88458}" type="presParOf" srcId="{F046F3EC-DA64-4AFD-98CF-959BB1F2D528}" destId="{CAE58F42-8447-414F-ABF6-F42A1D59BE14}" srcOrd="0" destOrd="0" presId="urn:microsoft.com/office/officeart/2005/8/layout/orgChart1"/>
    <dgm:cxn modelId="{ABDBBA5D-2A77-4CC7-9190-8A7FC5D29A1B}" type="presParOf" srcId="{F046F3EC-DA64-4AFD-98CF-959BB1F2D528}" destId="{54B55F63-72F7-48D4-8B88-A5440F453C5D}" srcOrd="1" destOrd="0" presId="urn:microsoft.com/office/officeart/2005/8/layout/orgChart1"/>
    <dgm:cxn modelId="{B26C79AB-58B8-48EB-9316-8FDEDD46442D}" type="presParOf" srcId="{73C82859-1ACA-41B3-801F-07739C46F696}" destId="{3C2F7480-F1CC-44D8-9FC1-14D31753B2A5}" srcOrd="1" destOrd="0" presId="urn:microsoft.com/office/officeart/2005/8/layout/orgChart1"/>
    <dgm:cxn modelId="{10C5F34C-4580-4DEE-8926-477AA52B79FD}" type="presParOf" srcId="{3C2F7480-F1CC-44D8-9FC1-14D31753B2A5}" destId="{F5858092-C2BA-406A-B86A-73DF52096E7A}" srcOrd="0" destOrd="0" presId="urn:microsoft.com/office/officeart/2005/8/layout/orgChart1"/>
    <dgm:cxn modelId="{DCA10A72-30FD-443B-8CB4-ED64966645B6}" type="presParOf" srcId="{3C2F7480-F1CC-44D8-9FC1-14D31753B2A5}" destId="{08AA558D-D23D-404F-8C6D-8448DF0A9FE0}" srcOrd="1" destOrd="0" presId="urn:microsoft.com/office/officeart/2005/8/layout/orgChart1"/>
    <dgm:cxn modelId="{6E122C06-674D-4375-B2E3-FA76F56B4928}" type="presParOf" srcId="{08AA558D-D23D-404F-8C6D-8448DF0A9FE0}" destId="{2C5446A4-8281-43EF-A012-1389362663F1}" srcOrd="0" destOrd="0" presId="urn:microsoft.com/office/officeart/2005/8/layout/orgChart1"/>
    <dgm:cxn modelId="{EFDCE7C3-BA1C-4227-A7E7-8A2B907A47AB}" type="presParOf" srcId="{2C5446A4-8281-43EF-A012-1389362663F1}" destId="{273B65D1-71BA-44EC-AC58-5C45227864DD}" srcOrd="0" destOrd="0" presId="urn:microsoft.com/office/officeart/2005/8/layout/orgChart1"/>
    <dgm:cxn modelId="{6492ED56-CF5E-4C07-80AB-29B1ED474929}" type="presParOf" srcId="{2C5446A4-8281-43EF-A012-1389362663F1}" destId="{7BC62427-95B0-4760-9F78-EE86710614B0}" srcOrd="1" destOrd="0" presId="urn:microsoft.com/office/officeart/2005/8/layout/orgChart1"/>
    <dgm:cxn modelId="{3BCE274E-165E-4927-87BC-E2BB0BF7FC8F}" type="presParOf" srcId="{08AA558D-D23D-404F-8C6D-8448DF0A9FE0}" destId="{57FF88A9-98AF-4E76-9BEB-99C8F4D143F5}" srcOrd="1" destOrd="0" presId="urn:microsoft.com/office/officeart/2005/8/layout/orgChart1"/>
    <dgm:cxn modelId="{BA45A573-3B8D-44F6-9F1B-39A01AF7E0E7}" type="presParOf" srcId="{08AA558D-D23D-404F-8C6D-8448DF0A9FE0}" destId="{69CB5E98-8283-4193-9FF7-0219559B4AE6}" srcOrd="2" destOrd="0" presId="urn:microsoft.com/office/officeart/2005/8/layout/orgChart1"/>
    <dgm:cxn modelId="{9AD389CF-DF23-449D-9D57-DC48A88C38CD}" type="presParOf" srcId="{3C2F7480-F1CC-44D8-9FC1-14D31753B2A5}" destId="{1EAD5FA1-D7AD-41B4-922D-F218CB327BC7}" srcOrd="2" destOrd="0" presId="urn:microsoft.com/office/officeart/2005/8/layout/orgChart1"/>
    <dgm:cxn modelId="{5FEA644D-5AD1-4AD6-88AF-B9394899927C}" type="presParOf" srcId="{3C2F7480-F1CC-44D8-9FC1-14D31753B2A5}" destId="{53D470BF-BDBB-47CF-9E72-AB7E077AB263}" srcOrd="3" destOrd="0" presId="urn:microsoft.com/office/officeart/2005/8/layout/orgChart1"/>
    <dgm:cxn modelId="{C617EB45-7AA2-4580-A534-05293DFD3A8C}" type="presParOf" srcId="{53D470BF-BDBB-47CF-9E72-AB7E077AB263}" destId="{77A1FD7B-00A0-49DA-B6B2-EE853C5E4B24}" srcOrd="0" destOrd="0" presId="urn:microsoft.com/office/officeart/2005/8/layout/orgChart1"/>
    <dgm:cxn modelId="{FED3D62C-27AA-4315-B7A7-805E7132F0B2}" type="presParOf" srcId="{77A1FD7B-00A0-49DA-B6B2-EE853C5E4B24}" destId="{8CF4B9EA-67EA-44E2-8194-AF7C16ABC581}" srcOrd="0" destOrd="0" presId="urn:microsoft.com/office/officeart/2005/8/layout/orgChart1"/>
    <dgm:cxn modelId="{F9697E6D-CEEA-4382-AB9E-A98DC91A7EFF}" type="presParOf" srcId="{77A1FD7B-00A0-49DA-B6B2-EE853C5E4B24}" destId="{7AFFF250-A593-41D5-86C1-8F2890DFFB24}" srcOrd="1" destOrd="0" presId="urn:microsoft.com/office/officeart/2005/8/layout/orgChart1"/>
    <dgm:cxn modelId="{8BC3CF4A-80C1-4A1D-B6FF-87B678959B46}" type="presParOf" srcId="{53D470BF-BDBB-47CF-9E72-AB7E077AB263}" destId="{6C0078F6-11D8-47EB-890E-485689528C6D}" srcOrd="1" destOrd="0" presId="urn:microsoft.com/office/officeart/2005/8/layout/orgChart1"/>
    <dgm:cxn modelId="{49A65D68-3681-40C8-B8E7-002AFDF9D53B}" type="presParOf" srcId="{53D470BF-BDBB-47CF-9E72-AB7E077AB263}" destId="{D864D8B1-4C14-4EA3-8618-584D168F73A1}" srcOrd="2" destOrd="0" presId="urn:microsoft.com/office/officeart/2005/8/layout/orgChart1"/>
    <dgm:cxn modelId="{4352C6E6-39E6-4EBC-B17D-C89227AF1580}" type="presParOf" srcId="{3C2F7480-F1CC-44D8-9FC1-14D31753B2A5}" destId="{60D0FC28-479C-4B23-ACBD-B03AF8265B33}" srcOrd="4" destOrd="0" presId="urn:microsoft.com/office/officeart/2005/8/layout/orgChart1"/>
    <dgm:cxn modelId="{88D7CB6A-C23F-4865-91DD-E68871549F7A}" type="presParOf" srcId="{3C2F7480-F1CC-44D8-9FC1-14D31753B2A5}" destId="{85DB65D2-FCCF-4A55-A475-D0A1720EF303}" srcOrd="5" destOrd="0" presId="urn:microsoft.com/office/officeart/2005/8/layout/orgChart1"/>
    <dgm:cxn modelId="{7CADEA05-EECA-4DCD-820E-5AF3CAB3A396}" type="presParOf" srcId="{85DB65D2-FCCF-4A55-A475-D0A1720EF303}" destId="{5B7BF7EC-92CB-47C8-8EB8-C843341A5CE9}" srcOrd="0" destOrd="0" presId="urn:microsoft.com/office/officeart/2005/8/layout/orgChart1"/>
    <dgm:cxn modelId="{7E6DB46C-D871-4DE9-AC30-67A367076830}" type="presParOf" srcId="{5B7BF7EC-92CB-47C8-8EB8-C843341A5CE9}" destId="{268E7D64-2640-41B5-86FF-D476F04E5EFD}" srcOrd="0" destOrd="0" presId="urn:microsoft.com/office/officeart/2005/8/layout/orgChart1"/>
    <dgm:cxn modelId="{56198045-95E1-4C51-9BE9-F8729FDA5F62}" type="presParOf" srcId="{5B7BF7EC-92CB-47C8-8EB8-C843341A5CE9}" destId="{B9B44439-AA14-4450-81ED-FD45DB4C8613}" srcOrd="1" destOrd="0" presId="urn:microsoft.com/office/officeart/2005/8/layout/orgChart1"/>
    <dgm:cxn modelId="{C8ABB142-A54D-4EB2-B704-EBE64122EBEE}" type="presParOf" srcId="{85DB65D2-FCCF-4A55-A475-D0A1720EF303}" destId="{0CDADEA9-1750-4278-A01D-BE2584AA88B5}" srcOrd="1" destOrd="0" presId="urn:microsoft.com/office/officeart/2005/8/layout/orgChart1"/>
    <dgm:cxn modelId="{A8384502-A026-4DD5-AE2E-B02F091BF267}" type="presParOf" srcId="{85DB65D2-FCCF-4A55-A475-D0A1720EF303}" destId="{BC5CDCFC-F642-4907-8FC2-77F047D1B57A}" srcOrd="2" destOrd="0" presId="urn:microsoft.com/office/officeart/2005/8/layout/orgChart1"/>
    <dgm:cxn modelId="{634C179B-C960-451A-A505-04B424C3AC61}" type="presParOf" srcId="{73C82859-1ACA-41B3-801F-07739C46F696}" destId="{5EB9A1A9-3D24-436A-84F8-6D08A0EB9F89}" srcOrd="2" destOrd="0" presId="urn:microsoft.com/office/officeart/2005/8/layout/orgChart1"/>
    <dgm:cxn modelId="{A7436823-A203-40D6-AF84-B2FF1F96BDEE}" type="presParOf" srcId="{781EBBAF-FB43-4B76-B5F3-A604BE9A427B}" destId="{1DD7F0E2-9710-40AD-ACA3-FFCA315BF5AE}" srcOrd="2" destOrd="0" presId="urn:microsoft.com/office/officeart/2005/8/layout/orgChart1"/>
    <dgm:cxn modelId="{DF10A56C-47B8-4538-8BFB-6525D7144721}" type="presParOf" srcId="{77E1EBC8-A986-42A4-A847-BEEE669DE055}" destId="{A53E15BC-BC06-4057-BA4F-F0CFF805274A}" srcOrd="20" destOrd="0" presId="urn:microsoft.com/office/officeart/2005/8/layout/orgChart1"/>
    <dgm:cxn modelId="{DB863F7F-2F5A-4911-9466-954B17A4DF43}" type="presParOf" srcId="{77E1EBC8-A986-42A4-A847-BEEE669DE055}" destId="{B047FD90-C6D7-476C-A1C6-9B60475ADE68}" srcOrd="21" destOrd="0" presId="urn:microsoft.com/office/officeart/2005/8/layout/orgChart1"/>
    <dgm:cxn modelId="{0449ADE8-C35D-4D32-8D9D-07CBDE39044C}" type="presParOf" srcId="{B047FD90-C6D7-476C-A1C6-9B60475ADE68}" destId="{BE1A5117-D009-46DE-A967-06E2F1B7CA6A}" srcOrd="0" destOrd="0" presId="urn:microsoft.com/office/officeart/2005/8/layout/orgChart1"/>
    <dgm:cxn modelId="{9F8579C0-7E89-4861-8533-E4DD71A3B6E0}" type="presParOf" srcId="{BE1A5117-D009-46DE-A967-06E2F1B7CA6A}" destId="{C8BFDA79-8F81-43FF-9B20-94A97BC32FA7}" srcOrd="0" destOrd="0" presId="urn:microsoft.com/office/officeart/2005/8/layout/orgChart1"/>
    <dgm:cxn modelId="{98F53FE9-4619-41C1-B73E-BAF5CD20D809}" type="presParOf" srcId="{BE1A5117-D009-46DE-A967-06E2F1B7CA6A}" destId="{9921DE3D-BBF6-487B-A8E3-DAF5C5AC420C}" srcOrd="1" destOrd="0" presId="urn:microsoft.com/office/officeart/2005/8/layout/orgChart1"/>
    <dgm:cxn modelId="{20752D2E-105D-4A75-82CE-CF0863EF1622}" type="presParOf" srcId="{B047FD90-C6D7-476C-A1C6-9B60475ADE68}" destId="{36E77A37-09A9-417B-835F-3F565C9BC51F}" srcOrd="1" destOrd="0" presId="urn:microsoft.com/office/officeart/2005/8/layout/orgChart1"/>
    <dgm:cxn modelId="{7842E4FE-B72E-4DE4-91CE-553BB82E56C0}" type="presParOf" srcId="{36E77A37-09A9-417B-835F-3F565C9BC51F}" destId="{39C245B3-0B33-4103-BB85-34D81311DF8E}" srcOrd="0" destOrd="0" presId="urn:microsoft.com/office/officeart/2005/8/layout/orgChart1"/>
    <dgm:cxn modelId="{CE9795AE-8C4A-4E6D-8DD6-5ACB7DF5BDF7}" type="presParOf" srcId="{36E77A37-09A9-417B-835F-3F565C9BC51F}" destId="{3A4F997B-CEB9-48F2-AFEA-1884920AB1C0}" srcOrd="1" destOrd="0" presId="urn:microsoft.com/office/officeart/2005/8/layout/orgChart1"/>
    <dgm:cxn modelId="{9CEB7F8D-C9A7-45C5-A5CE-DC301B1DDD15}" type="presParOf" srcId="{3A4F997B-CEB9-48F2-AFEA-1884920AB1C0}" destId="{DDB00B00-7083-4A1B-845E-FEA6AA699AB9}" srcOrd="0" destOrd="0" presId="urn:microsoft.com/office/officeart/2005/8/layout/orgChart1"/>
    <dgm:cxn modelId="{79B90541-F846-449A-911E-50222EB3FDC1}" type="presParOf" srcId="{DDB00B00-7083-4A1B-845E-FEA6AA699AB9}" destId="{BE6B8152-C36E-4361-9E17-FC64DC318029}" srcOrd="0" destOrd="0" presId="urn:microsoft.com/office/officeart/2005/8/layout/orgChart1"/>
    <dgm:cxn modelId="{6BD90CCA-1059-40BF-ADDA-7D028C1D41C7}" type="presParOf" srcId="{DDB00B00-7083-4A1B-845E-FEA6AA699AB9}" destId="{E480C712-AE45-4672-B88E-A5DBFF5290F2}" srcOrd="1" destOrd="0" presId="urn:microsoft.com/office/officeart/2005/8/layout/orgChart1"/>
    <dgm:cxn modelId="{B0FBEE7A-2DDB-47AC-8CD9-5F80061B128F}" type="presParOf" srcId="{3A4F997B-CEB9-48F2-AFEA-1884920AB1C0}" destId="{63E8E167-B5BF-4A40-BA76-BFA0B8685F13}" srcOrd="1" destOrd="0" presId="urn:microsoft.com/office/officeart/2005/8/layout/orgChart1"/>
    <dgm:cxn modelId="{FD8CAA4E-C43E-4F7F-9BF2-67DEA8481F38}" type="presParOf" srcId="{63E8E167-B5BF-4A40-BA76-BFA0B8685F13}" destId="{D3D8607D-A16E-4B4E-AA78-07FBC4D6070D}" srcOrd="0" destOrd="0" presId="urn:microsoft.com/office/officeart/2005/8/layout/orgChart1"/>
    <dgm:cxn modelId="{C48B6837-B7D2-48AF-8040-EE1FCF99575D}" type="presParOf" srcId="{63E8E167-B5BF-4A40-BA76-BFA0B8685F13}" destId="{B0CB0FF3-31F4-4FC9-8FD4-9B32CA3D803B}" srcOrd="1" destOrd="0" presId="urn:microsoft.com/office/officeart/2005/8/layout/orgChart1"/>
    <dgm:cxn modelId="{99D37C9D-D37D-4986-81A1-82065BBD9C3B}" type="presParOf" srcId="{B0CB0FF3-31F4-4FC9-8FD4-9B32CA3D803B}" destId="{DAD722A7-0101-4D58-87E8-3B078AC849B2}" srcOrd="0" destOrd="0" presId="urn:microsoft.com/office/officeart/2005/8/layout/orgChart1"/>
    <dgm:cxn modelId="{9B8D95B2-A11C-41C2-AF88-E8512A2BBB7C}" type="presParOf" srcId="{DAD722A7-0101-4D58-87E8-3B078AC849B2}" destId="{FE15618F-3960-4728-93C2-1ECEFAFF2534}" srcOrd="0" destOrd="0" presId="urn:microsoft.com/office/officeart/2005/8/layout/orgChart1"/>
    <dgm:cxn modelId="{BE45352E-B0F3-429B-90AF-3803BE1D901A}" type="presParOf" srcId="{DAD722A7-0101-4D58-87E8-3B078AC849B2}" destId="{2D958292-24F4-4524-BEBB-52BFFAFD0BC5}" srcOrd="1" destOrd="0" presId="urn:microsoft.com/office/officeart/2005/8/layout/orgChart1"/>
    <dgm:cxn modelId="{9C5C9240-A334-454F-9B73-177CFD4ED88F}" type="presParOf" srcId="{B0CB0FF3-31F4-4FC9-8FD4-9B32CA3D803B}" destId="{18A3026D-E73A-4BCC-8A8C-424E364D03EC}" srcOrd="1" destOrd="0" presId="urn:microsoft.com/office/officeart/2005/8/layout/orgChart1"/>
    <dgm:cxn modelId="{BBB72F02-3A5A-43FB-8448-14F6746105F4}" type="presParOf" srcId="{B0CB0FF3-31F4-4FC9-8FD4-9B32CA3D803B}" destId="{6C0581ED-A565-4EED-A04B-AD5F21305268}" srcOrd="2" destOrd="0" presId="urn:microsoft.com/office/officeart/2005/8/layout/orgChart1"/>
    <dgm:cxn modelId="{418EC77D-46DD-45A9-9AC6-9E335185974C}" type="presParOf" srcId="{63E8E167-B5BF-4A40-BA76-BFA0B8685F13}" destId="{4A78702A-05FE-4425-A81D-D54EA7D7307C}" srcOrd="2" destOrd="0" presId="urn:microsoft.com/office/officeart/2005/8/layout/orgChart1"/>
    <dgm:cxn modelId="{9860EDA5-4CB9-455B-8946-B1A6401506C1}" type="presParOf" srcId="{63E8E167-B5BF-4A40-BA76-BFA0B8685F13}" destId="{19838E15-98C3-4FCA-A3B4-9EBE747711F0}" srcOrd="3" destOrd="0" presId="urn:microsoft.com/office/officeart/2005/8/layout/orgChart1"/>
    <dgm:cxn modelId="{9D04AAF0-65EF-4215-B589-89C885C739E2}" type="presParOf" srcId="{19838E15-98C3-4FCA-A3B4-9EBE747711F0}" destId="{A460858E-3171-43D6-843F-6E7AC5EBA5A2}" srcOrd="0" destOrd="0" presId="urn:microsoft.com/office/officeart/2005/8/layout/orgChart1"/>
    <dgm:cxn modelId="{BDDC00B4-78CC-4D99-8F26-B7710AD71FE3}" type="presParOf" srcId="{A460858E-3171-43D6-843F-6E7AC5EBA5A2}" destId="{6F25802C-BD5C-4C92-8B95-9F2D27CA9B68}" srcOrd="0" destOrd="0" presId="urn:microsoft.com/office/officeart/2005/8/layout/orgChart1"/>
    <dgm:cxn modelId="{AE4A3D80-36B3-47ED-B30A-C706F81BAE6C}" type="presParOf" srcId="{A460858E-3171-43D6-843F-6E7AC5EBA5A2}" destId="{77380B76-85CA-4402-91E1-24CC445B7F4F}" srcOrd="1" destOrd="0" presId="urn:microsoft.com/office/officeart/2005/8/layout/orgChart1"/>
    <dgm:cxn modelId="{0F6B8D10-992F-42AB-B8B4-658DE18A5A6C}" type="presParOf" srcId="{19838E15-98C3-4FCA-A3B4-9EBE747711F0}" destId="{3A003343-2E5D-4718-B94B-96431AB5C6C2}" srcOrd="1" destOrd="0" presId="urn:microsoft.com/office/officeart/2005/8/layout/orgChart1"/>
    <dgm:cxn modelId="{9C20999D-148F-4248-BD45-C817531C3B35}" type="presParOf" srcId="{19838E15-98C3-4FCA-A3B4-9EBE747711F0}" destId="{A02763B2-2FCC-4428-8C62-274A6411C490}" srcOrd="2" destOrd="0" presId="urn:microsoft.com/office/officeart/2005/8/layout/orgChart1"/>
    <dgm:cxn modelId="{85AE881A-E4E6-42C9-815B-289660E76F47}" type="presParOf" srcId="{63E8E167-B5BF-4A40-BA76-BFA0B8685F13}" destId="{DDA92A2D-578B-4867-996E-89B7AF1F44A2}" srcOrd="4" destOrd="0" presId="urn:microsoft.com/office/officeart/2005/8/layout/orgChart1"/>
    <dgm:cxn modelId="{3E195F3C-B892-400D-ACAF-FE13412DB215}" type="presParOf" srcId="{63E8E167-B5BF-4A40-BA76-BFA0B8685F13}" destId="{1F2C0A3F-EA83-4DDD-A5FF-80F0A3655EEA}" srcOrd="5" destOrd="0" presId="urn:microsoft.com/office/officeart/2005/8/layout/orgChart1"/>
    <dgm:cxn modelId="{9CE1F107-1EAE-4A72-BD5D-D1991EC4EBC6}" type="presParOf" srcId="{1F2C0A3F-EA83-4DDD-A5FF-80F0A3655EEA}" destId="{A75BE37C-0B72-4BE6-9EFF-43ECC2999F6F}" srcOrd="0" destOrd="0" presId="urn:microsoft.com/office/officeart/2005/8/layout/orgChart1"/>
    <dgm:cxn modelId="{0972D203-547D-4BC4-8684-D126A8BCA104}" type="presParOf" srcId="{A75BE37C-0B72-4BE6-9EFF-43ECC2999F6F}" destId="{5FA2CA02-294B-40BD-BCB6-371AD9F54CE7}" srcOrd="0" destOrd="0" presId="urn:microsoft.com/office/officeart/2005/8/layout/orgChart1"/>
    <dgm:cxn modelId="{96BF8B96-665A-4BA7-8C0B-BF1E7EB6E67A}" type="presParOf" srcId="{A75BE37C-0B72-4BE6-9EFF-43ECC2999F6F}" destId="{A4E410DC-A8D9-4570-86A1-06B6D04A2963}" srcOrd="1" destOrd="0" presId="urn:microsoft.com/office/officeart/2005/8/layout/orgChart1"/>
    <dgm:cxn modelId="{D1387951-73E5-458E-ACC7-6B0831E2F68B}" type="presParOf" srcId="{1F2C0A3F-EA83-4DDD-A5FF-80F0A3655EEA}" destId="{9F811316-1775-4FBE-BB67-AF10B882209E}" srcOrd="1" destOrd="0" presId="urn:microsoft.com/office/officeart/2005/8/layout/orgChart1"/>
    <dgm:cxn modelId="{D3BC98C6-7AE1-4B50-8746-4331D7F5AFDE}" type="presParOf" srcId="{1F2C0A3F-EA83-4DDD-A5FF-80F0A3655EEA}" destId="{B77D990E-54FB-43A0-91F4-664FA0B66426}" srcOrd="2" destOrd="0" presId="urn:microsoft.com/office/officeart/2005/8/layout/orgChart1"/>
    <dgm:cxn modelId="{923C122C-F010-4BE0-BB48-92F065677AA5}" type="presParOf" srcId="{63E8E167-B5BF-4A40-BA76-BFA0B8685F13}" destId="{202515F0-5B2D-4E84-8BE7-88075144B8A3}" srcOrd="6" destOrd="0" presId="urn:microsoft.com/office/officeart/2005/8/layout/orgChart1"/>
    <dgm:cxn modelId="{9F384D4F-277E-4AF8-839E-B784DB287680}" type="presParOf" srcId="{63E8E167-B5BF-4A40-BA76-BFA0B8685F13}" destId="{9B0324C3-5435-4E4D-8295-33AA39907B9C}" srcOrd="7" destOrd="0" presId="urn:microsoft.com/office/officeart/2005/8/layout/orgChart1"/>
    <dgm:cxn modelId="{115E8ACA-B554-470F-915E-F9428255FA0D}" type="presParOf" srcId="{9B0324C3-5435-4E4D-8295-33AA39907B9C}" destId="{9E8B95A5-1245-4F02-9178-BFBE7215226C}" srcOrd="0" destOrd="0" presId="urn:microsoft.com/office/officeart/2005/8/layout/orgChart1"/>
    <dgm:cxn modelId="{CA7C09EA-AB74-4058-8944-C67BDBEFFB19}" type="presParOf" srcId="{9E8B95A5-1245-4F02-9178-BFBE7215226C}" destId="{E5C32625-22D1-4212-8105-F7E7B10A87B4}" srcOrd="0" destOrd="0" presId="urn:microsoft.com/office/officeart/2005/8/layout/orgChart1"/>
    <dgm:cxn modelId="{AEEDA753-2251-4654-BDF1-8E57D02C8296}" type="presParOf" srcId="{9E8B95A5-1245-4F02-9178-BFBE7215226C}" destId="{D7CDC642-1793-47DB-918D-784A993F51CB}" srcOrd="1" destOrd="0" presId="urn:microsoft.com/office/officeart/2005/8/layout/orgChart1"/>
    <dgm:cxn modelId="{666E6075-5492-4500-80C4-DD54B83EEF8E}" type="presParOf" srcId="{9B0324C3-5435-4E4D-8295-33AA39907B9C}" destId="{333F53D6-EDA8-451E-8009-27AFEBB7EC89}" srcOrd="1" destOrd="0" presId="urn:microsoft.com/office/officeart/2005/8/layout/orgChart1"/>
    <dgm:cxn modelId="{4B1AF8F9-91BF-4E61-AB93-9A30E696857F}" type="presParOf" srcId="{9B0324C3-5435-4E4D-8295-33AA39907B9C}" destId="{AD77B3E8-4A24-4010-8A6D-5109625E9874}" srcOrd="2" destOrd="0" presId="urn:microsoft.com/office/officeart/2005/8/layout/orgChart1"/>
    <dgm:cxn modelId="{DE659BF9-2520-4717-80DC-3436158EAE0F}" type="presParOf" srcId="{3A4F997B-CEB9-48F2-AFEA-1884920AB1C0}" destId="{2CAD49E6-B195-4ED5-BEFD-66BFEA2F4C44}" srcOrd="2" destOrd="0" presId="urn:microsoft.com/office/officeart/2005/8/layout/orgChart1"/>
    <dgm:cxn modelId="{2A8B057D-7C39-422F-98E6-AA494CB33351}" type="presParOf" srcId="{B047FD90-C6D7-476C-A1C6-9B60475ADE68}" destId="{DB67C419-A6C5-4E49-B9C5-99C577AB2FF1}" srcOrd="2" destOrd="0" presId="urn:microsoft.com/office/officeart/2005/8/layout/orgChart1"/>
    <dgm:cxn modelId="{408F9B4F-3D0A-4A45-84D4-59B6B0780192}" type="presParOf" srcId="{77E1EBC8-A986-42A4-A847-BEEE669DE055}" destId="{09CF48CE-3A6E-4C5D-81F0-607E935D25B3}" srcOrd="22" destOrd="0" presId="urn:microsoft.com/office/officeart/2005/8/layout/orgChart1"/>
    <dgm:cxn modelId="{AF46C419-954A-4D9A-A8D0-D597068C6462}" type="presParOf" srcId="{77E1EBC8-A986-42A4-A847-BEEE669DE055}" destId="{BACFF38F-38E6-41CD-B2FD-93F782609631}" srcOrd="23" destOrd="0" presId="urn:microsoft.com/office/officeart/2005/8/layout/orgChart1"/>
    <dgm:cxn modelId="{B2BE7732-46E3-49E9-A92A-D241B39CD325}" type="presParOf" srcId="{BACFF38F-38E6-41CD-B2FD-93F782609631}" destId="{048ED4BA-06B3-40B6-B5B5-76D191209953}" srcOrd="0" destOrd="0" presId="urn:microsoft.com/office/officeart/2005/8/layout/orgChart1"/>
    <dgm:cxn modelId="{FEDEA7CF-20C4-4844-8AD7-C718076BF2D2}" type="presParOf" srcId="{048ED4BA-06B3-40B6-B5B5-76D191209953}" destId="{CD68C320-EEC2-4A3F-B662-6E7BA46315E5}" srcOrd="0" destOrd="0" presId="urn:microsoft.com/office/officeart/2005/8/layout/orgChart1"/>
    <dgm:cxn modelId="{B6287DDC-57DA-49AB-84AE-A5DC5423CB22}" type="presParOf" srcId="{048ED4BA-06B3-40B6-B5B5-76D191209953}" destId="{52BD0769-4E10-48F0-B4DB-A6BBA6FBC8FB}" srcOrd="1" destOrd="0" presId="urn:microsoft.com/office/officeart/2005/8/layout/orgChart1"/>
    <dgm:cxn modelId="{D8131719-2B61-43CE-9AAE-CAA442D822CE}" type="presParOf" srcId="{BACFF38F-38E6-41CD-B2FD-93F782609631}" destId="{AD01094D-3382-4D55-96F1-5E42F3A172F4}" srcOrd="1" destOrd="0" presId="urn:microsoft.com/office/officeart/2005/8/layout/orgChart1"/>
    <dgm:cxn modelId="{ADFBC289-AD14-4BBE-B86A-12E02C9B0A49}" type="presParOf" srcId="{AD01094D-3382-4D55-96F1-5E42F3A172F4}" destId="{CC2B06D3-BB58-4FE1-BD3C-6FD82CF0F3DF}" srcOrd="0" destOrd="0" presId="urn:microsoft.com/office/officeart/2005/8/layout/orgChart1"/>
    <dgm:cxn modelId="{25982A0C-A0BA-4FB8-B7C0-53BF3FD988F5}" type="presParOf" srcId="{AD01094D-3382-4D55-96F1-5E42F3A172F4}" destId="{947B920E-BC8B-423B-81BD-111EFAFCC413}" srcOrd="1" destOrd="0" presId="urn:microsoft.com/office/officeart/2005/8/layout/orgChart1"/>
    <dgm:cxn modelId="{599FF0E2-60FE-41EC-84A3-C92A55194F71}" type="presParOf" srcId="{947B920E-BC8B-423B-81BD-111EFAFCC413}" destId="{A371612C-89BE-4B1D-8D9B-42A504E41143}" srcOrd="0" destOrd="0" presId="urn:microsoft.com/office/officeart/2005/8/layout/orgChart1"/>
    <dgm:cxn modelId="{83F944AC-71A6-4079-AC6B-086FA6091C80}" type="presParOf" srcId="{A371612C-89BE-4B1D-8D9B-42A504E41143}" destId="{DDB4CACD-CC9C-43B6-8FF6-AEEB5DAF765B}" srcOrd="0" destOrd="0" presId="urn:microsoft.com/office/officeart/2005/8/layout/orgChart1"/>
    <dgm:cxn modelId="{B1652A44-C1E8-43C2-A216-1621225F300E}" type="presParOf" srcId="{A371612C-89BE-4B1D-8D9B-42A504E41143}" destId="{01949514-AAC6-4AF0-B1EC-DEB215972317}" srcOrd="1" destOrd="0" presId="urn:microsoft.com/office/officeart/2005/8/layout/orgChart1"/>
    <dgm:cxn modelId="{D2836754-3A8A-47E7-A3BB-CC94F39D12A8}" type="presParOf" srcId="{947B920E-BC8B-423B-81BD-111EFAFCC413}" destId="{21E104CD-EC7F-4FE5-84CD-46885C90F860}" srcOrd="1" destOrd="0" presId="urn:microsoft.com/office/officeart/2005/8/layout/orgChart1"/>
    <dgm:cxn modelId="{4429FEC0-AE74-4FE5-943E-C2E12F6030F3}" type="presParOf" srcId="{21E104CD-EC7F-4FE5-84CD-46885C90F860}" destId="{3426842C-CE07-4B29-AA20-15F4FD906E6C}" srcOrd="0" destOrd="0" presId="urn:microsoft.com/office/officeart/2005/8/layout/orgChart1"/>
    <dgm:cxn modelId="{E6A48A91-3B62-41E4-B310-185B8B529C84}" type="presParOf" srcId="{21E104CD-EC7F-4FE5-84CD-46885C90F860}" destId="{63DC2E61-F916-465E-AEE6-7DA0AA95A3E5}" srcOrd="1" destOrd="0" presId="urn:microsoft.com/office/officeart/2005/8/layout/orgChart1"/>
    <dgm:cxn modelId="{1A208510-0E4F-421D-A130-87E1D85874FE}" type="presParOf" srcId="{63DC2E61-F916-465E-AEE6-7DA0AA95A3E5}" destId="{6FE0DE1E-C7DB-4EF5-92E3-C458F57256F7}" srcOrd="0" destOrd="0" presId="urn:microsoft.com/office/officeart/2005/8/layout/orgChart1"/>
    <dgm:cxn modelId="{D2FE81F9-7BC8-4BF4-96B5-AA1F93373434}" type="presParOf" srcId="{6FE0DE1E-C7DB-4EF5-92E3-C458F57256F7}" destId="{1A278716-55F8-45B6-AD3A-8E08C8B4B52C}" srcOrd="0" destOrd="0" presId="urn:microsoft.com/office/officeart/2005/8/layout/orgChart1"/>
    <dgm:cxn modelId="{5C2D45A3-13CB-4E0F-88ED-6688DF6398DE}" type="presParOf" srcId="{6FE0DE1E-C7DB-4EF5-92E3-C458F57256F7}" destId="{3B0947B1-5E36-49C0-A951-9D0B74C6CDCB}" srcOrd="1" destOrd="0" presId="urn:microsoft.com/office/officeart/2005/8/layout/orgChart1"/>
    <dgm:cxn modelId="{E374ED1D-A403-4F97-ADBB-0CED93233521}" type="presParOf" srcId="{63DC2E61-F916-465E-AEE6-7DA0AA95A3E5}" destId="{D8BDB1C4-55CC-4C5A-B379-AB85953B5F69}" srcOrd="1" destOrd="0" presId="urn:microsoft.com/office/officeart/2005/8/layout/orgChart1"/>
    <dgm:cxn modelId="{A3B8B31D-D3D4-46CC-AB25-9209332FF3A5}" type="presParOf" srcId="{63DC2E61-F916-465E-AEE6-7DA0AA95A3E5}" destId="{FAEB915E-0D7C-4751-A0BB-93DDA9937F94}" srcOrd="2" destOrd="0" presId="urn:microsoft.com/office/officeart/2005/8/layout/orgChart1"/>
    <dgm:cxn modelId="{82A2C859-AC41-41C9-86F2-7A258665F480}" type="presParOf" srcId="{21E104CD-EC7F-4FE5-84CD-46885C90F860}" destId="{DD4529BC-3CCE-404F-B795-6A1574360AD9}" srcOrd="2" destOrd="0" presId="urn:microsoft.com/office/officeart/2005/8/layout/orgChart1"/>
    <dgm:cxn modelId="{156972AC-6847-4969-B302-B989B0C1B6DB}" type="presParOf" srcId="{21E104CD-EC7F-4FE5-84CD-46885C90F860}" destId="{75BA2BF8-2AD4-4573-8AAA-01291490B1DB}" srcOrd="3" destOrd="0" presId="urn:microsoft.com/office/officeart/2005/8/layout/orgChart1"/>
    <dgm:cxn modelId="{B218104A-C402-4731-BA15-6655FD3AFCB9}" type="presParOf" srcId="{75BA2BF8-2AD4-4573-8AAA-01291490B1DB}" destId="{B0EB87F4-BC1D-42EA-AFF8-B0149A24BCE0}" srcOrd="0" destOrd="0" presId="urn:microsoft.com/office/officeart/2005/8/layout/orgChart1"/>
    <dgm:cxn modelId="{966810F2-78E6-4F4E-90A1-E59C39364E74}" type="presParOf" srcId="{B0EB87F4-BC1D-42EA-AFF8-B0149A24BCE0}" destId="{C3953F1A-B97E-4584-B76E-856848C0CBA8}" srcOrd="0" destOrd="0" presId="urn:microsoft.com/office/officeart/2005/8/layout/orgChart1"/>
    <dgm:cxn modelId="{084BE722-BAF7-484B-8656-AC71A0EC3FD2}" type="presParOf" srcId="{B0EB87F4-BC1D-42EA-AFF8-B0149A24BCE0}" destId="{489B030B-6ACC-4288-BC40-367B56A034A0}" srcOrd="1" destOrd="0" presId="urn:microsoft.com/office/officeart/2005/8/layout/orgChart1"/>
    <dgm:cxn modelId="{C10E9503-A234-477D-9AE4-F39AA87A1DB1}" type="presParOf" srcId="{75BA2BF8-2AD4-4573-8AAA-01291490B1DB}" destId="{6244A0E1-E74D-42AB-B3C1-B20AF545FCC3}" srcOrd="1" destOrd="0" presId="urn:microsoft.com/office/officeart/2005/8/layout/orgChart1"/>
    <dgm:cxn modelId="{3F8DD694-EF84-4847-8AA7-2C4A5512EE1F}" type="presParOf" srcId="{75BA2BF8-2AD4-4573-8AAA-01291490B1DB}" destId="{02C71EBA-BC2E-47CA-8251-747DF9FAF101}" srcOrd="2" destOrd="0" presId="urn:microsoft.com/office/officeart/2005/8/layout/orgChart1"/>
    <dgm:cxn modelId="{1D8F3404-3C77-47C0-A5D2-11A926D1960C}" type="presParOf" srcId="{21E104CD-EC7F-4FE5-84CD-46885C90F860}" destId="{536AADF4-7C53-4238-9F33-7069177A01F0}" srcOrd="4" destOrd="0" presId="urn:microsoft.com/office/officeart/2005/8/layout/orgChart1"/>
    <dgm:cxn modelId="{097BD53E-887C-410E-8E21-66BAD87FAA85}" type="presParOf" srcId="{21E104CD-EC7F-4FE5-84CD-46885C90F860}" destId="{2271D14E-69F4-439B-868B-E14CA2BF614B}" srcOrd="5" destOrd="0" presId="urn:microsoft.com/office/officeart/2005/8/layout/orgChart1"/>
    <dgm:cxn modelId="{BB6531EF-261F-4F3B-AD1F-ECCDD527558D}" type="presParOf" srcId="{2271D14E-69F4-439B-868B-E14CA2BF614B}" destId="{19AF7416-F089-45A5-A268-13754AA7E357}" srcOrd="0" destOrd="0" presId="urn:microsoft.com/office/officeart/2005/8/layout/orgChart1"/>
    <dgm:cxn modelId="{99EED5C5-3F2B-41D0-B91A-67D74398D583}" type="presParOf" srcId="{19AF7416-F089-45A5-A268-13754AA7E357}" destId="{08AC7964-5EAB-42EC-8D7A-07FD81A69F86}" srcOrd="0" destOrd="0" presId="urn:microsoft.com/office/officeart/2005/8/layout/orgChart1"/>
    <dgm:cxn modelId="{3B95B8E4-CC18-47C6-88FF-D9171DD04F51}" type="presParOf" srcId="{19AF7416-F089-45A5-A268-13754AA7E357}" destId="{C5B82E41-9C73-4E58-B0F9-757C03E011B0}" srcOrd="1" destOrd="0" presId="urn:microsoft.com/office/officeart/2005/8/layout/orgChart1"/>
    <dgm:cxn modelId="{248B56BA-E62F-4222-9D7B-5BC41B0F921A}" type="presParOf" srcId="{2271D14E-69F4-439B-868B-E14CA2BF614B}" destId="{76337B25-02F5-43F8-B09E-9775A434DFBC}" srcOrd="1" destOrd="0" presId="urn:microsoft.com/office/officeart/2005/8/layout/orgChart1"/>
    <dgm:cxn modelId="{FE2D3C04-579E-4EBA-88ED-D7E71BF25426}" type="presParOf" srcId="{2271D14E-69F4-439B-868B-E14CA2BF614B}" destId="{554BC6B8-82D2-497A-971C-D047D7C7D6D9}" srcOrd="2" destOrd="0" presId="urn:microsoft.com/office/officeart/2005/8/layout/orgChart1"/>
    <dgm:cxn modelId="{495FF6F9-A0C6-4C37-AAF9-40310501991A}" type="presParOf" srcId="{947B920E-BC8B-423B-81BD-111EFAFCC413}" destId="{4E565A90-A4D3-473D-9D6B-48A75315D58A}" srcOrd="2" destOrd="0" presId="urn:microsoft.com/office/officeart/2005/8/layout/orgChart1"/>
    <dgm:cxn modelId="{A7FE5C44-9618-4BEB-AAD5-3AAF6B2ABFA3}" type="presParOf" srcId="{AD01094D-3382-4D55-96F1-5E42F3A172F4}" destId="{DD07D6E3-B1DD-485D-92B9-FF663F66D42F}" srcOrd="2" destOrd="0" presId="urn:microsoft.com/office/officeart/2005/8/layout/orgChart1"/>
    <dgm:cxn modelId="{E25FFD18-8E28-4267-9E39-ABBD62FF49FC}" type="presParOf" srcId="{AD01094D-3382-4D55-96F1-5E42F3A172F4}" destId="{C63B4C27-D26C-42E8-B73B-D7DBAD878ED4}" srcOrd="3" destOrd="0" presId="urn:microsoft.com/office/officeart/2005/8/layout/orgChart1"/>
    <dgm:cxn modelId="{16224CBA-7FB0-4DB9-8B58-ECBE2016F17B}" type="presParOf" srcId="{C63B4C27-D26C-42E8-B73B-D7DBAD878ED4}" destId="{D78F411A-393E-4EE0-8D74-59EAC6EF39F8}" srcOrd="0" destOrd="0" presId="urn:microsoft.com/office/officeart/2005/8/layout/orgChart1"/>
    <dgm:cxn modelId="{9DE86016-45ED-41D0-888E-29DEB6D58747}" type="presParOf" srcId="{D78F411A-393E-4EE0-8D74-59EAC6EF39F8}" destId="{7998F0A3-6180-4F24-BCDE-DA928821AFD1}" srcOrd="0" destOrd="0" presId="urn:microsoft.com/office/officeart/2005/8/layout/orgChart1"/>
    <dgm:cxn modelId="{0E7BC586-9203-429B-8BDC-F1323333FA3B}" type="presParOf" srcId="{D78F411A-393E-4EE0-8D74-59EAC6EF39F8}" destId="{1D3B4870-0150-46D9-B33B-2D72784A3A2B}" srcOrd="1" destOrd="0" presId="urn:microsoft.com/office/officeart/2005/8/layout/orgChart1"/>
    <dgm:cxn modelId="{7D123128-B187-4C70-801B-B472AD653683}" type="presParOf" srcId="{C63B4C27-D26C-42E8-B73B-D7DBAD878ED4}" destId="{C6E90896-14E5-4175-9036-40FED05E5BD8}" srcOrd="1" destOrd="0" presId="urn:microsoft.com/office/officeart/2005/8/layout/orgChart1"/>
    <dgm:cxn modelId="{3D3EB289-AA9C-4D04-A646-47617B8A8285}" type="presParOf" srcId="{C6E90896-14E5-4175-9036-40FED05E5BD8}" destId="{B989CEAF-7799-44C7-9F03-90D39DC92E18}" srcOrd="0" destOrd="0" presId="urn:microsoft.com/office/officeart/2005/8/layout/orgChart1"/>
    <dgm:cxn modelId="{80C4F642-7CF5-4ECA-A932-9634EBDBF664}" type="presParOf" srcId="{C6E90896-14E5-4175-9036-40FED05E5BD8}" destId="{FE8D64B1-0695-4941-B1B9-C5F64C309F31}" srcOrd="1" destOrd="0" presId="urn:microsoft.com/office/officeart/2005/8/layout/orgChart1"/>
    <dgm:cxn modelId="{F68B15EC-5787-4A9F-A017-C8E799EAC02C}" type="presParOf" srcId="{FE8D64B1-0695-4941-B1B9-C5F64C309F31}" destId="{06F38A8F-8D96-47AC-AC92-C5E290F02182}" srcOrd="0" destOrd="0" presId="urn:microsoft.com/office/officeart/2005/8/layout/orgChart1"/>
    <dgm:cxn modelId="{2910F03A-748C-4198-B5BB-C203DD4ABAE7}" type="presParOf" srcId="{06F38A8F-8D96-47AC-AC92-C5E290F02182}" destId="{A23B232E-526B-4FE8-841A-2F1E65A81AB4}" srcOrd="0" destOrd="0" presId="urn:microsoft.com/office/officeart/2005/8/layout/orgChart1"/>
    <dgm:cxn modelId="{F9F1C234-A268-47A1-84C0-2A01DD1AD8C5}" type="presParOf" srcId="{06F38A8F-8D96-47AC-AC92-C5E290F02182}" destId="{02AA3AD7-80E3-4ADB-B734-A5F6E193A1EF}" srcOrd="1" destOrd="0" presId="urn:microsoft.com/office/officeart/2005/8/layout/orgChart1"/>
    <dgm:cxn modelId="{ED6169F3-F281-4A26-8A56-5D0D9E7CD5DF}" type="presParOf" srcId="{FE8D64B1-0695-4941-B1B9-C5F64C309F31}" destId="{2108E4FA-8E7A-403E-BBAD-726698EA437C}" srcOrd="1" destOrd="0" presId="urn:microsoft.com/office/officeart/2005/8/layout/orgChart1"/>
    <dgm:cxn modelId="{227241FB-369B-45B7-8230-2CA0D6935020}" type="presParOf" srcId="{FE8D64B1-0695-4941-B1B9-C5F64C309F31}" destId="{AC7C4774-C033-4682-8AB7-DCE1E9329B6C}" srcOrd="2" destOrd="0" presId="urn:microsoft.com/office/officeart/2005/8/layout/orgChart1"/>
    <dgm:cxn modelId="{00E70DDD-F984-4CDF-B7D7-CF06EF927CA1}" type="presParOf" srcId="{C6E90896-14E5-4175-9036-40FED05E5BD8}" destId="{AAE8AE1A-6A9D-40EA-978C-E3FA9707E944}" srcOrd="2" destOrd="0" presId="urn:microsoft.com/office/officeart/2005/8/layout/orgChart1"/>
    <dgm:cxn modelId="{04281BF5-6D7A-4C97-8DB5-88F5A7020629}" type="presParOf" srcId="{C6E90896-14E5-4175-9036-40FED05E5BD8}" destId="{783F34CE-D40C-4FFB-83A3-19FF76FDC65D}" srcOrd="3" destOrd="0" presId="urn:microsoft.com/office/officeart/2005/8/layout/orgChart1"/>
    <dgm:cxn modelId="{3B6401F1-48E5-44CD-93D7-DB9A4236E3A8}" type="presParOf" srcId="{783F34CE-D40C-4FFB-83A3-19FF76FDC65D}" destId="{FE504C1F-3EFB-4DE7-99B0-2A298E36395B}" srcOrd="0" destOrd="0" presId="urn:microsoft.com/office/officeart/2005/8/layout/orgChart1"/>
    <dgm:cxn modelId="{B0E05F3F-738D-468D-9AB2-54AFBD6B370B}" type="presParOf" srcId="{FE504C1F-3EFB-4DE7-99B0-2A298E36395B}" destId="{025E8C40-1C26-48F3-9455-71396702E594}" srcOrd="0" destOrd="0" presId="urn:microsoft.com/office/officeart/2005/8/layout/orgChart1"/>
    <dgm:cxn modelId="{10908735-8802-4B45-A513-41EACA5BAE05}" type="presParOf" srcId="{FE504C1F-3EFB-4DE7-99B0-2A298E36395B}" destId="{4E28EC3C-7E03-454F-AC40-8C2EC21CC665}" srcOrd="1" destOrd="0" presId="urn:microsoft.com/office/officeart/2005/8/layout/orgChart1"/>
    <dgm:cxn modelId="{69A4410A-C176-4D56-BC4E-E72853384DB0}" type="presParOf" srcId="{783F34CE-D40C-4FFB-83A3-19FF76FDC65D}" destId="{CA9D4D01-5576-495A-A9D6-0E5435B65EB5}" srcOrd="1" destOrd="0" presId="urn:microsoft.com/office/officeart/2005/8/layout/orgChart1"/>
    <dgm:cxn modelId="{B1B16574-B24A-4BE4-BB41-63CD99DAE228}" type="presParOf" srcId="{783F34CE-D40C-4FFB-83A3-19FF76FDC65D}" destId="{708B6CBD-5FCE-452B-9651-B72FD3E7F404}" srcOrd="2" destOrd="0" presId="urn:microsoft.com/office/officeart/2005/8/layout/orgChart1"/>
    <dgm:cxn modelId="{ECD5743D-416F-48FA-8B92-91059C0AF14C}" type="presParOf" srcId="{C63B4C27-D26C-42E8-B73B-D7DBAD878ED4}" destId="{1A89A426-413F-44A0-9E37-E90658BD2B8C}" srcOrd="2" destOrd="0" presId="urn:microsoft.com/office/officeart/2005/8/layout/orgChart1"/>
    <dgm:cxn modelId="{03DF2344-919F-42A0-92CB-37C3F7B71BC3}" type="presParOf" srcId="{AD01094D-3382-4D55-96F1-5E42F3A172F4}" destId="{4F294D83-A931-4DBE-8A64-2F89FCB3F4F0}" srcOrd="4" destOrd="0" presId="urn:microsoft.com/office/officeart/2005/8/layout/orgChart1"/>
    <dgm:cxn modelId="{DB468F2F-2FA0-45E1-8D83-1AE70CB7C3E4}" type="presParOf" srcId="{AD01094D-3382-4D55-96F1-5E42F3A172F4}" destId="{B249676A-A6DE-4404-AFE3-5E784CD026E1}" srcOrd="5" destOrd="0" presId="urn:microsoft.com/office/officeart/2005/8/layout/orgChart1"/>
    <dgm:cxn modelId="{1CC4B1CF-1F0B-4560-AAFC-BF7975758F64}" type="presParOf" srcId="{B249676A-A6DE-4404-AFE3-5E784CD026E1}" destId="{A33C5A1D-FE79-45CA-BA28-BF9808A81294}" srcOrd="0" destOrd="0" presId="urn:microsoft.com/office/officeart/2005/8/layout/orgChart1"/>
    <dgm:cxn modelId="{9047D5E4-7CF0-4330-A938-22B7C71CD90E}" type="presParOf" srcId="{A33C5A1D-FE79-45CA-BA28-BF9808A81294}" destId="{D472883C-A516-413F-AC32-7E12D9F4EB79}" srcOrd="0" destOrd="0" presId="urn:microsoft.com/office/officeart/2005/8/layout/orgChart1"/>
    <dgm:cxn modelId="{30256CF9-6A64-41E3-9E9A-12F187097A7B}" type="presParOf" srcId="{A33C5A1D-FE79-45CA-BA28-BF9808A81294}" destId="{EDC385C3-AAE4-418F-90DE-03BACD4264CB}" srcOrd="1" destOrd="0" presId="urn:microsoft.com/office/officeart/2005/8/layout/orgChart1"/>
    <dgm:cxn modelId="{245858D0-EB9C-4072-9404-AE89238B63C9}" type="presParOf" srcId="{B249676A-A6DE-4404-AFE3-5E784CD026E1}" destId="{A1274B5D-1D50-45F9-ADE1-9648AE616B1B}" srcOrd="1" destOrd="0" presId="urn:microsoft.com/office/officeart/2005/8/layout/orgChart1"/>
    <dgm:cxn modelId="{0C896381-0D05-48AF-AF72-43DEA288A428}" type="presParOf" srcId="{B249676A-A6DE-4404-AFE3-5E784CD026E1}" destId="{B892AFF2-7956-4A6D-8271-93EE0E8BB386}" srcOrd="2" destOrd="0" presId="urn:microsoft.com/office/officeart/2005/8/layout/orgChart1"/>
    <dgm:cxn modelId="{60C8A439-475F-43BC-A1B1-469F9C72773D}" type="presParOf" srcId="{AD01094D-3382-4D55-96F1-5E42F3A172F4}" destId="{6DB51AE7-F96A-44D2-899F-70FF0B16084B}" srcOrd="6" destOrd="0" presId="urn:microsoft.com/office/officeart/2005/8/layout/orgChart1"/>
    <dgm:cxn modelId="{72D84533-928A-4EBA-81A1-6B33086B828B}" type="presParOf" srcId="{AD01094D-3382-4D55-96F1-5E42F3A172F4}" destId="{ED69CB3F-089D-4A75-A572-DDA47124651E}" srcOrd="7" destOrd="0" presId="urn:microsoft.com/office/officeart/2005/8/layout/orgChart1"/>
    <dgm:cxn modelId="{678C4290-D854-4F1A-AB60-1E63AE14ED43}" type="presParOf" srcId="{ED69CB3F-089D-4A75-A572-DDA47124651E}" destId="{FE1370F5-0EDB-4303-BD00-A0FE4061576D}" srcOrd="0" destOrd="0" presId="urn:microsoft.com/office/officeart/2005/8/layout/orgChart1"/>
    <dgm:cxn modelId="{27DC438C-02CF-4B92-B8EF-C4EA93F74BDF}" type="presParOf" srcId="{FE1370F5-0EDB-4303-BD00-A0FE4061576D}" destId="{A3189A5A-B58C-4AE8-A2F9-E5F1F7456B45}" srcOrd="0" destOrd="0" presId="urn:microsoft.com/office/officeart/2005/8/layout/orgChart1"/>
    <dgm:cxn modelId="{0C9DADBB-EBC9-4021-B404-4D83EE0545D8}" type="presParOf" srcId="{FE1370F5-0EDB-4303-BD00-A0FE4061576D}" destId="{31707C89-52AE-45F9-8853-477ACA01D0F3}" srcOrd="1" destOrd="0" presId="urn:microsoft.com/office/officeart/2005/8/layout/orgChart1"/>
    <dgm:cxn modelId="{44228E85-CCFC-4896-83CF-1CC5D32B0C40}" type="presParOf" srcId="{ED69CB3F-089D-4A75-A572-DDA47124651E}" destId="{84E65861-6DAF-4934-871A-698288FA7A75}" srcOrd="1" destOrd="0" presId="urn:microsoft.com/office/officeart/2005/8/layout/orgChart1"/>
    <dgm:cxn modelId="{4F04E0A9-596D-4744-BF14-6E6CD22655ED}" type="presParOf" srcId="{84E65861-6DAF-4934-871A-698288FA7A75}" destId="{82CACEA7-1318-454C-9A2A-F4E062E55026}" srcOrd="0" destOrd="0" presId="urn:microsoft.com/office/officeart/2005/8/layout/orgChart1"/>
    <dgm:cxn modelId="{6F3E2C65-BDE3-409C-AE73-CC9E1C15EFE5}" type="presParOf" srcId="{84E65861-6DAF-4934-871A-698288FA7A75}" destId="{26CA1BE1-625E-4B9E-9247-28056675F6D3}" srcOrd="1" destOrd="0" presId="urn:microsoft.com/office/officeart/2005/8/layout/orgChart1"/>
    <dgm:cxn modelId="{3882D04C-4525-432D-9D78-6D185B44DD95}" type="presParOf" srcId="{26CA1BE1-625E-4B9E-9247-28056675F6D3}" destId="{50C8362E-CE24-4FAF-94E3-FD4108131D37}" srcOrd="0" destOrd="0" presId="urn:microsoft.com/office/officeart/2005/8/layout/orgChart1"/>
    <dgm:cxn modelId="{1E2657ED-CBCD-4D05-8051-6B918898F727}" type="presParOf" srcId="{50C8362E-CE24-4FAF-94E3-FD4108131D37}" destId="{B268C9B3-8BCB-4C7A-8927-7B6480D4FA4D}" srcOrd="0" destOrd="0" presId="urn:microsoft.com/office/officeart/2005/8/layout/orgChart1"/>
    <dgm:cxn modelId="{5DCCDB9E-400E-4470-B9FB-4411A3A67374}" type="presParOf" srcId="{50C8362E-CE24-4FAF-94E3-FD4108131D37}" destId="{0D4690E9-152F-43AD-A831-B639DEF3A6BD}" srcOrd="1" destOrd="0" presId="urn:microsoft.com/office/officeart/2005/8/layout/orgChart1"/>
    <dgm:cxn modelId="{312E454E-D205-4122-AED2-310D7E432236}" type="presParOf" srcId="{26CA1BE1-625E-4B9E-9247-28056675F6D3}" destId="{4D6FCB5C-C98A-4D18-8780-76513D986CDA}" srcOrd="1" destOrd="0" presId="urn:microsoft.com/office/officeart/2005/8/layout/orgChart1"/>
    <dgm:cxn modelId="{08AF6BB5-4B6B-4C5B-96C9-57B0D2DDA4F3}" type="presParOf" srcId="{26CA1BE1-625E-4B9E-9247-28056675F6D3}" destId="{4C30D6E5-0692-4589-979A-3046A9AC9523}" srcOrd="2" destOrd="0" presId="urn:microsoft.com/office/officeart/2005/8/layout/orgChart1"/>
    <dgm:cxn modelId="{34DD40C6-701E-4D10-B84D-F320F7EF73D5}" type="presParOf" srcId="{84E65861-6DAF-4934-871A-698288FA7A75}" destId="{B28E127B-F273-4D47-963D-7EBB32BB626E}" srcOrd="2" destOrd="0" presId="urn:microsoft.com/office/officeart/2005/8/layout/orgChart1"/>
    <dgm:cxn modelId="{42D98807-D552-4F01-B373-59D59A82BD49}" type="presParOf" srcId="{84E65861-6DAF-4934-871A-698288FA7A75}" destId="{0D0C157B-82CB-4CA9-B2AC-9B31CCCF9EC3}" srcOrd="3" destOrd="0" presId="urn:microsoft.com/office/officeart/2005/8/layout/orgChart1"/>
    <dgm:cxn modelId="{5C252D67-1362-4C2E-96B8-5B3660EFFACC}" type="presParOf" srcId="{0D0C157B-82CB-4CA9-B2AC-9B31CCCF9EC3}" destId="{183F4BE2-D908-4B94-B68F-F7D04BE0F37A}" srcOrd="0" destOrd="0" presId="urn:microsoft.com/office/officeart/2005/8/layout/orgChart1"/>
    <dgm:cxn modelId="{76B07481-058E-49D1-8921-FCB9234F8327}" type="presParOf" srcId="{183F4BE2-D908-4B94-B68F-F7D04BE0F37A}" destId="{2524C851-9E5A-4F9B-B835-AFDC11DBD663}" srcOrd="0" destOrd="0" presId="urn:microsoft.com/office/officeart/2005/8/layout/orgChart1"/>
    <dgm:cxn modelId="{6EE02494-D948-4FB9-820F-088607497309}" type="presParOf" srcId="{183F4BE2-D908-4B94-B68F-F7D04BE0F37A}" destId="{DE568E65-B15B-4D2C-834A-0CEA8EADA250}" srcOrd="1" destOrd="0" presId="urn:microsoft.com/office/officeart/2005/8/layout/orgChart1"/>
    <dgm:cxn modelId="{B27D36CC-8D90-4F0C-8191-8B019EAAA67F}" type="presParOf" srcId="{0D0C157B-82CB-4CA9-B2AC-9B31CCCF9EC3}" destId="{4F426A55-5FDD-4E57-87C0-C678804977C1}" srcOrd="1" destOrd="0" presId="urn:microsoft.com/office/officeart/2005/8/layout/orgChart1"/>
    <dgm:cxn modelId="{222F934B-586E-4278-8C49-E8E37E99FAC6}" type="presParOf" srcId="{0D0C157B-82CB-4CA9-B2AC-9B31CCCF9EC3}" destId="{233507E0-B91D-449F-971D-B17AA4BDDF33}" srcOrd="2" destOrd="0" presId="urn:microsoft.com/office/officeart/2005/8/layout/orgChart1"/>
    <dgm:cxn modelId="{A423BA19-5BBB-431B-8ABF-F0098643024B}" type="presParOf" srcId="{ED69CB3F-089D-4A75-A572-DDA47124651E}" destId="{5A7D6BA7-FC7C-4062-84CD-E8246AAAD0ED}" srcOrd="2" destOrd="0" presId="urn:microsoft.com/office/officeart/2005/8/layout/orgChart1"/>
    <dgm:cxn modelId="{50BFBD59-CBA0-4068-B837-A74AADEB6059}" type="presParOf" srcId="{AD01094D-3382-4D55-96F1-5E42F3A172F4}" destId="{AA086DBA-5410-44EA-A9E4-DCAD3ED9A4E0}" srcOrd="8" destOrd="0" presId="urn:microsoft.com/office/officeart/2005/8/layout/orgChart1"/>
    <dgm:cxn modelId="{09229D22-E97F-4F59-8F9B-C3BEBE467180}" type="presParOf" srcId="{AD01094D-3382-4D55-96F1-5E42F3A172F4}" destId="{5D095AD1-1C0D-4613-8979-CA551CDA7A5D}" srcOrd="9" destOrd="0" presId="urn:microsoft.com/office/officeart/2005/8/layout/orgChart1"/>
    <dgm:cxn modelId="{5C43992F-7765-4151-BDBE-9EB05EA7E380}" type="presParOf" srcId="{5D095AD1-1C0D-4613-8979-CA551CDA7A5D}" destId="{3B3D7960-7D1B-4FD5-84F0-A34AECD96753}" srcOrd="0" destOrd="0" presId="urn:microsoft.com/office/officeart/2005/8/layout/orgChart1"/>
    <dgm:cxn modelId="{46FD81BD-7DF7-49BC-A05A-7B395EC999FB}" type="presParOf" srcId="{3B3D7960-7D1B-4FD5-84F0-A34AECD96753}" destId="{13DD728E-5A12-475A-B70B-311A6E526BE8}" srcOrd="0" destOrd="0" presId="urn:microsoft.com/office/officeart/2005/8/layout/orgChart1"/>
    <dgm:cxn modelId="{55297F98-8ACF-48F8-AB7B-A6A35BF12E80}" type="presParOf" srcId="{3B3D7960-7D1B-4FD5-84F0-A34AECD96753}" destId="{E2CF6397-0143-4B22-BF1E-0DF8AF81D5F6}" srcOrd="1" destOrd="0" presId="urn:microsoft.com/office/officeart/2005/8/layout/orgChart1"/>
    <dgm:cxn modelId="{9053636C-3E23-4855-ACB3-0E859DDD593C}" type="presParOf" srcId="{5D095AD1-1C0D-4613-8979-CA551CDA7A5D}" destId="{7CDE6AD8-947F-4268-AC9F-962038F08348}" srcOrd="1" destOrd="0" presId="urn:microsoft.com/office/officeart/2005/8/layout/orgChart1"/>
    <dgm:cxn modelId="{00CC4CED-8AA6-4EB5-A5E1-D6B0253652C8}" type="presParOf" srcId="{7CDE6AD8-947F-4268-AC9F-962038F08348}" destId="{6E5A54A4-D9AD-4BC2-BF6E-C6ABA7BF1C27}" srcOrd="0" destOrd="0" presId="urn:microsoft.com/office/officeart/2005/8/layout/orgChart1"/>
    <dgm:cxn modelId="{8A199BAD-0F6B-4815-B778-8F2FB2C80E94}" type="presParOf" srcId="{7CDE6AD8-947F-4268-AC9F-962038F08348}" destId="{397A62EC-9045-4DAB-BB25-449132877C6F}" srcOrd="1" destOrd="0" presId="urn:microsoft.com/office/officeart/2005/8/layout/orgChart1"/>
    <dgm:cxn modelId="{8DED6986-7E75-444E-BFB1-94D9F862DC02}" type="presParOf" srcId="{397A62EC-9045-4DAB-BB25-449132877C6F}" destId="{A5D7F9FB-73B0-4F01-AD76-17018C7A7B42}" srcOrd="0" destOrd="0" presId="urn:microsoft.com/office/officeart/2005/8/layout/orgChart1"/>
    <dgm:cxn modelId="{508A6E12-676C-4DB0-BBCF-068101555AA4}" type="presParOf" srcId="{A5D7F9FB-73B0-4F01-AD76-17018C7A7B42}" destId="{AFA63040-EE01-41DA-ACD8-C0F27EE9309B}" srcOrd="0" destOrd="0" presId="urn:microsoft.com/office/officeart/2005/8/layout/orgChart1"/>
    <dgm:cxn modelId="{A8C13430-D925-40A4-A904-231BF4340522}" type="presParOf" srcId="{A5D7F9FB-73B0-4F01-AD76-17018C7A7B42}" destId="{06D30ED2-11B9-4907-8E23-C6E1540D6E38}" srcOrd="1" destOrd="0" presId="urn:microsoft.com/office/officeart/2005/8/layout/orgChart1"/>
    <dgm:cxn modelId="{B5EED576-C89B-4CCA-93A0-8BD1263B2503}" type="presParOf" srcId="{397A62EC-9045-4DAB-BB25-449132877C6F}" destId="{92D0EDC8-6802-40BD-9EB1-E93F17BA395D}" srcOrd="1" destOrd="0" presId="urn:microsoft.com/office/officeart/2005/8/layout/orgChart1"/>
    <dgm:cxn modelId="{167CC0EF-FC11-4E0D-86C4-165ADA9435F3}" type="presParOf" srcId="{397A62EC-9045-4DAB-BB25-449132877C6F}" destId="{D3ED4915-8865-479F-B8B1-705C1391769A}" srcOrd="2" destOrd="0" presId="urn:microsoft.com/office/officeart/2005/8/layout/orgChart1"/>
    <dgm:cxn modelId="{E9F9EA1E-6FD0-4D04-8A7C-BB35A05A76D0}" type="presParOf" srcId="{7CDE6AD8-947F-4268-AC9F-962038F08348}" destId="{5E4CCAD7-FEA3-4187-86E0-056042BF0CDC}" srcOrd="2" destOrd="0" presId="urn:microsoft.com/office/officeart/2005/8/layout/orgChart1"/>
    <dgm:cxn modelId="{98BEB49C-3D25-403D-BE54-A4D437315A50}" type="presParOf" srcId="{7CDE6AD8-947F-4268-AC9F-962038F08348}" destId="{7AEB0259-E017-4DD3-93F5-AC5655D7AB14}" srcOrd="3" destOrd="0" presId="urn:microsoft.com/office/officeart/2005/8/layout/orgChart1"/>
    <dgm:cxn modelId="{864CAEF6-09A7-4B5C-816F-9CD66BE32BEF}" type="presParOf" srcId="{7AEB0259-E017-4DD3-93F5-AC5655D7AB14}" destId="{CCE8D960-A819-4F04-A4B5-35F37F58A4DE}" srcOrd="0" destOrd="0" presId="urn:microsoft.com/office/officeart/2005/8/layout/orgChart1"/>
    <dgm:cxn modelId="{77F243DD-51FB-4207-915D-E5F273EDAFB8}" type="presParOf" srcId="{CCE8D960-A819-4F04-A4B5-35F37F58A4DE}" destId="{8006E9EE-760D-42A9-AF85-C53DA95F2BC6}" srcOrd="0" destOrd="0" presId="urn:microsoft.com/office/officeart/2005/8/layout/orgChart1"/>
    <dgm:cxn modelId="{72C6C7FA-9CFC-4DC0-8B5E-C033C2559DB2}" type="presParOf" srcId="{CCE8D960-A819-4F04-A4B5-35F37F58A4DE}" destId="{01E23A81-94EA-4574-BBC2-E6B93D9810BE}" srcOrd="1" destOrd="0" presId="urn:microsoft.com/office/officeart/2005/8/layout/orgChart1"/>
    <dgm:cxn modelId="{908CD2DC-16CC-4528-9930-26C8593C8126}" type="presParOf" srcId="{7AEB0259-E017-4DD3-93F5-AC5655D7AB14}" destId="{E2CEFE9E-E7C2-4A00-AAED-BE11AFBC0FB2}" srcOrd="1" destOrd="0" presId="urn:microsoft.com/office/officeart/2005/8/layout/orgChart1"/>
    <dgm:cxn modelId="{EAB2B1CF-2E08-4D09-A8D5-E73E35A8CF2D}" type="presParOf" srcId="{7AEB0259-E017-4DD3-93F5-AC5655D7AB14}" destId="{3D72935F-9E88-4F38-894F-AC115AC38CE1}" srcOrd="2" destOrd="0" presId="urn:microsoft.com/office/officeart/2005/8/layout/orgChart1"/>
    <dgm:cxn modelId="{30C0F84A-98BC-44CC-A8BB-FA40E8FB3470}" type="presParOf" srcId="{7CDE6AD8-947F-4268-AC9F-962038F08348}" destId="{3D36BD07-B329-4D85-A01F-866EF02D2B43}" srcOrd="4" destOrd="0" presId="urn:microsoft.com/office/officeart/2005/8/layout/orgChart1"/>
    <dgm:cxn modelId="{26BED27E-41E1-4F4C-AFD2-4155E137F681}" type="presParOf" srcId="{7CDE6AD8-947F-4268-AC9F-962038F08348}" destId="{B28711D2-42E8-4E0A-9465-5DCF1B27916C}" srcOrd="5" destOrd="0" presId="urn:microsoft.com/office/officeart/2005/8/layout/orgChart1"/>
    <dgm:cxn modelId="{B2C358DA-7B0F-4B91-B4EE-527ABACE39F5}" type="presParOf" srcId="{B28711D2-42E8-4E0A-9465-5DCF1B27916C}" destId="{574DEE1D-6077-46A0-B2B7-CF0DA545318B}" srcOrd="0" destOrd="0" presId="urn:microsoft.com/office/officeart/2005/8/layout/orgChart1"/>
    <dgm:cxn modelId="{90A966EE-7175-4CD0-B735-DEDAFE0271FB}" type="presParOf" srcId="{574DEE1D-6077-46A0-B2B7-CF0DA545318B}" destId="{19D867D9-1E18-474A-9C1B-E5BEBA45292B}" srcOrd="0" destOrd="0" presId="urn:microsoft.com/office/officeart/2005/8/layout/orgChart1"/>
    <dgm:cxn modelId="{EE0AFF76-CDDF-4D44-BE3D-7BDE73DA3E6E}" type="presParOf" srcId="{574DEE1D-6077-46A0-B2B7-CF0DA545318B}" destId="{57652BBB-21F0-41FB-9C76-DAD07B2D181B}" srcOrd="1" destOrd="0" presId="urn:microsoft.com/office/officeart/2005/8/layout/orgChart1"/>
    <dgm:cxn modelId="{97FB4A13-1EF4-4843-8852-CFD242867ACD}" type="presParOf" srcId="{B28711D2-42E8-4E0A-9465-5DCF1B27916C}" destId="{7EA580D5-9163-4F2B-B8B5-BA8D40A9D58C}" srcOrd="1" destOrd="0" presId="urn:microsoft.com/office/officeart/2005/8/layout/orgChart1"/>
    <dgm:cxn modelId="{B308D3A6-E609-4475-99FF-BEB1EFFD22CA}" type="presParOf" srcId="{B28711D2-42E8-4E0A-9465-5DCF1B27916C}" destId="{EB86CC8C-650E-4E30-919B-D8EE13AD96F0}" srcOrd="2" destOrd="0" presId="urn:microsoft.com/office/officeart/2005/8/layout/orgChart1"/>
    <dgm:cxn modelId="{B2458960-B830-46A6-97AE-C6EF97EEA79D}" type="presParOf" srcId="{5D095AD1-1C0D-4613-8979-CA551CDA7A5D}" destId="{E9397EB1-533E-47A5-8399-398D5B4AD377}" srcOrd="2" destOrd="0" presId="urn:microsoft.com/office/officeart/2005/8/layout/orgChart1"/>
    <dgm:cxn modelId="{A7BEB8D1-1124-45DB-9022-37B84AC91C48}" type="presParOf" srcId="{BACFF38F-38E6-41CD-B2FD-93F782609631}" destId="{139403D7-270E-44B0-83A5-E714DF2B0438}" srcOrd="2" destOrd="0" presId="urn:microsoft.com/office/officeart/2005/8/layout/orgChart1"/>
    <dgm:cxn modelId="{AD9F0DCE-D22A-4FA8-A652-EAC483DA7F54}" type="presParOf" srcId="{77E1EBC8-A986-42A4-A847-BEEE669DE055}" destId="{167D0B57-05A3-407F-AE07-BEEB1F7C0CC3}" srcOrd="24" destOrd="0" presId="urn:microsoft.com/office/officeart/2005/8/layout/orgChart1"/>
    <dgm:cxn modelId="{9587E286-B53B-4BCA-B0DE-1851BA1A09BC}" type="presParOf" srcId="{77E1EBC8-A986-42A4-A847-BEEE669DE055}" destId="{0CE809BE-6F3A-4BA3-9E66-09FC7359577B}" srcOrd="25" destOrd="0" presId="urn:microsoft.com/office/officeart/2005/8/layout/orgChart1"/>
    <dgm:cxn modelId="{7DBFF100-9E0E-4D6C-9737-536C3257E538}" type="presParOf" srcId="{0CE809BE-6F3A-4BA3-9E66-09FC7359577B}" destId="{1EC60CAD-8DE7-4297-84BB-4D8776AB2C68}" srcOrd="0" destOrd="0" presId="urn:microsoft.com/office/officeart/2005/8/layout/orgChart1"/>
    <dgm:cxn modelId="{D8139171-5ADE-48BF-876C-3A95BDBE0F80}" type="presParOf" srcId="{1EC60CAD-8DE7-4297-84BB-4D8776AB2C68}" destId="{489F723A-4910-4A04-99CA-D68587534D52}" srcOrd="0" destOrd="0" presId="urn:microsoft.com/office/officeart/2005/8/layout/orgChart1"/>
    <dgm:cxn modelId="{ABEB64C3-13A2-4D47-A974-582ED35750E6}" type="presParOf" srcId="{1EC60CAD-8DE7-4297-84BB-4D8776AB2C68}" destId="{0997E75E-A149-433D-A957-EEF8C8B0D246}" srcOrd="1" destOrd="0" presId="urn:microsoft.com/office/officeart/2005/8/layout/orgChart1"/>
    <dgm:cxn modelId="{EB572266-D568-48B9-BA79-9B7B5E1610EC}" type="presParOf" srcId="{0CE809BE-6F3A-4BA3-9E66-09FC7359577B}" destId="{79DF8A6C-2916-4982-89ED-503F78E5DE89}" srcOrd="1" destOrd="0" presId="urn:microsoft.com/office/officeart/2005/8/layout/orgChart1"/>
    <dgm:cxn modelId="{4F2F8BA5-DE65-4144-AE45-20F9047A94F4}" type="presParOf" srcId="{79DF8A6C-2916-4982-89ED-503F78E5DE89}" destId="{A4E55BCD-59C2-447F-8C96-B677D821DB62}" srcOrd="0" destOrd="0" presId="urn:microsoft.com/office/officeart/2005/8/layout/orgChart1"/>
    <dgm:cxn modelId="{B1C375C9-2F13-4916-B68B-DE82F4295FE5}" type="presParOf" srcId="{79DF8A6C-2916-4982-89ED-503F78E5DE89}" destId="{198E5649-672D-411D-82DD-C49A5EF5CC40}" srcOrd="1" destOrd="0" presId="urn:microsoft.com/office/officeart/2005/8/layout/orgChart1"/>
    <dgm:cxn modelId="{A5EA7F79-92F9-4655-8C26-2770C2FAC341}" type="presParOf" srcId="{198E5649-672D-411D-82DD-C49A5EF5CC40}" destId="{EB847DE7-5D30-45D9-AB82-4242DE1E92F8}" srcOrd="0" destOrd="0" presId="urn:microsoft.com/office/officeart/2005/8/layout/orgChart1"/>
    <dgm:cxn modelId="{C77A0A3A-C531-4819-B73E-F36662326318}" type="presParOf" srcId="{EB847DE7-5D30-45D9-AB82-4242DE1E92F8}" destId="{89C6220F-0E9A-49B6-AFD1-9CE23769E540}" srcOrd="0" destOrd="0" presId="urn:microsoft.com/office/officeart/2005/8/layout/orgChart1"/>
    <dgm:cxn modelId="{9C2E6C1F-4885-4913-ABB9-0A1B13341FDB}" type="presParOf" srcId="{EB847DE7-5D30-45D9-AB82-4242DE1E92F8}" destId="{C7371AF2-F814-4819-87AE-814A7F76564D}" srcOrd="1" destOrd="0" presId="urn:microsoft.com/office/officeart/2005/8/layout/orgChart1"/>
    <dgm:cxn modelId="{8169F665-D12F-4D07-B938-D3777B5159B0}" type="presParOf" srcId="{198E5649-672D-411D-82DD-C49A5EF5CC40}" destId="{AA7C5752-29CF-4A1E-BD5F-65DC8C8E81C1}" srcOrd="1" destOrd="0" presId="urn:microsoft.com/office/officeart/2005/8/layout/orgChart1"/>
    <dgm:cxn modelId="{ADCA577F-A50B-4E26-8B08-A1DB2A75C2EB}" type="presParOf" srcId="{AA7C5752-29CF-4A1E-BD5F-65DC8C8E81C1}" destId="{421D76EA-615D-457D-91B3-07BA7956AAEE}" srcOrd="0" destOrd="0" presId="urn:microsoft.com/office/officeart/2005/8/layout/orgChart1"/>
    <dgm:cxn modelId="{0C3B8E78-3EB5-4455-89A4-2CF4046F4CB7}" type="presParOf" srcId="{AA7C5752-29CF-4A1E-BD5F-65DC8C8E81C1}" destId="{0C9E2549-F74C-4FF2-AB06-963021771358}" srcOrd="1" destOrd="0" presId="urn:microsoft.com/office/officeart/2005/8/layout/orgChart1"/>
    <dgm:cxn modelId="{469CD59E-5070-4535-8075-40B1E72E6DC0}" type="presParOf" srcId="{0C9E2549-F74C-4FF2-AB06-963021771358}" destId="{DE0D6A4A-F2A3-4003-8229-7CA87AD91D4A}" srcOrd="0" destOrd="0" presId="urn:microsoft.com/office/officeart/2005/8/layout/orgChart1"/>
    <dgm:cxn modelId="{43511E55-7794-41AB-8AEA-2C54F3E71C38}" type="presParOf" srcId="{DE0D6A4A-F2A3-4003-8229-7CA87AD91D4A}" destId="{CDC185FA-888A-4E22-8523-AD71A53965C6}" srcOrd="0" destOrd="0" presId="urn:microsoft.com/office/officeart/2005/8/layout/orgChart1"/>
    <dgm:cxn modelId="{E29B2CEB-949E-42D1-A8FA-6BFB351F8594}" type="presParOf" srcId="{DE0D6A4A-F2A3-4003-8229-7CA87AD91D4A}" destId="{CA2119CA-1FF0-4BF8-8B43-7C9D1D0036BD}" srcOrd="1" destOrd="0" presId="urn:microsoft.com/office/officeart/2005/8/layout/orgChart1"/>
    <dgm:cxn modelId="{71A94095-48DE-41AB-B6D6-C21E53C67EC8}" type="presParOf" srcId="{0C9E2549-F74C-4FF2-AB06-963021771358}" destId="{EEC39A7C-26F7-4CC2-9699-6B5F8A929416}" srcOrd="1" destOrd="0" presId="urn:microsoft.com/office/officeart/2005/8/layout/orgChart1"/>
    <dgm:cxn modelId="{9AACC54F-5504-4769-8EEE-DE60BB4CCE3B}" type="presParOf" srcId="{0C9E2549-F74C-4FF2-AB06-963021771358}" destId="{4CDA4A4B-C66C-4F6B-ADD5-FAEA2B380FD5}" srcOrd="2" destOrd="0" presId="urn:microsoft.com/office/officeart/2005/8/layout/orgChart1"/>
    <dgm:cxn modelId="{E410CBBC-93E8-4457-B90A-47973C059BF5}" type="presParOf" srcId="{AA7C5752-29CF-4A1E-BD5F-65DC8C8E81C1}" destId="{88F7FF90-09BE-4ABA-846C-E4A9F0B14D04}" srcOrd="2" destOrd="0" presId="urn:microsoft.com/office/officeart/2005/8/layout/orgChart1"/>
    <dgm:cxn modelId="{E403EAFB-C2E9-4A6C-8158-5675F3E0A9CE}" type="presParOf" srcId="{AA7C5752-29CF-4A1E-BD5F-65DC8C8E81C1}" destId="{842AED36-0EDF-4173-82BC-B26B1DF261E0}" srcOrd="3" destOrd="0" presId="urn:microsoft.com/office/officeart/2005/8/layout/orgChart1"/>
    <dgm:cxn modelId="{739368F9-235C-4637-B967-55B65A75711F}" type="presParOf" srcId="{842AED36-0EDF-4173-82BC-B26B1DF261E0}" destId="{7A10C1B4-D1AC-4515-8CBE-FA36CBC3B75F}" srcOrd="0" destOrd="0" presId="urn:microsoft.com/office/officeart/2005/8/layout/orgChart1"/>
    <dgm:cxn modelId="{2035CEBD-8764-4260-BD09-72F574110BC8}" type="presParOf" srcId="{7A10C1B4-D1AC-4515-8CBE-FA36CBC3B75F}" destId="{1FBAB6C1-346D-48CD-A65B-23F0F2E95016}" srcOrd="0" destOrd="0" presId="urn:microsoft.com/office/officeart/2005/8/layout/orgChart1"/>
    <dgm:cxn modelId="{8CC23E6D-CB83-4293-8AE1-CC53761B213C}" type="presParOf" srcId="{7A10C1B4-D1AC-4515-8CBE-FA36CBC3B75F}" destId="{DDAF8336-7B58-477C-97B5-63ACC579D058}" srcOrd="1" destOrd="0" presId="urn:microsoft.com/office/officeart/2005/8/layout/orgChart1"/>
    <dgm:cxn modelId="{13AD0244-04E9-4ECC-8481-3EEF21925ECE}" type="presParOf" srcId="{842AED36-0EDF-4173-82BC-B26B1DF261E0}" destId="{29207E45-AE1C-41DE-96FE-205D8FC9AAB1}" srcOrd="1" destOrd="0" presId="urn:microsoft.com/office/officeart/2005/8/layout/orgChart1"/>
    <dgm:cxn modelId="{F383A95E-2F66-46CD-911D-BAC6DA7E6635}" type="presParOf" srcId="{842AED36-0EDF-4173-82BC-B26B1DF261E0}" destId="{754B8CB4-1D62-4438-A925-969899DEA3BD}" srcOrd="2" destOrd="0" presId="urn:microsoft.com/office/officeart/2005/8/layout/orgChart1"/>
    <dgm:cxn modelId="{66871DA3-2F3D-4072-B075-6D96128623A8}" type="presParOf" srcId="{AA7C5752-29CF-4A1E-BD5F-65DC8C8E81C1}" destId="{9D9A24E1-4EB7-4C4B-BB63-45541C0F0DD4}" srcOrd="4" destOrd="0" presId="urn:microsoft.com/office/officeart/2005/8/layout/orgChart1"/>
    <dgm:cxn modelId="{EFF6B1FA-1F12-4723-9555-D912F325D8E4}" type="presParOf" srcId="{AA7C5752-29CF-4A1E-BD5F-65DC8C8E81C1}" destId="{9EEDAF3A-2ED0-436D-91F4-DA4EAE23788B}" srcOrd="5" destOrd="0" presId="urn:microsoft.com/office/officeart/2005/8/layout/orgChart1"/>
    <dgm:cxn modelId="{BD17191A-799A-422B-BA34-83419CAE7230}" type="presParOf" srcId="{9EEDAF3A-2ED0-436D-91F4-DA4EAE23788B}" destId="{639E16D3-89E5-4519-BFEF-BB6466D8CDD6}" srcOrd="0" destOrd="0" presId="urn:microsoft.com/office/officeart/2005/8/layout/orgChart1"/>
    <dgm:cxn modelId="{48ECB790-E27B-450F-9FCB-5D90F1423386}" type="presParOf" srcId="{639E16D3-89E5-4519-BFEF-BB6466D8CDD6}" destId="{E617BD1B-2FEF-46E5-8E31-48907683031A}" srcOrd="0" destOrd="0" presId="urn:microsoft.com/office/officeart/2005/8/layout/orgChart1"/>
    <dgm:cxn modelId="{5B724BC6-2F6A-4CCD-B496-B8572D134837}" type="presParOf" srcId="{639E16D3-89E5-4519-BFEF-BB6466D8CDD6}" destId="{391F7027-8C9A-49FC-B21B-BF4AA00EE811}" srcOrd="1" destOrd="0" presId="urn:microsoft.com/office/officeart/2005/8/layout/orgChart1"/>
    <dgm:cxn modelId="{1EC6AFE1-82F5-4EA7-9DF6-88F28B83C653}" type="presParOf" srcId="{9EEDAF3A-2ED0-436D-91F4-DA4EAE23788B}" destId="{A8C2C9DA-A5C1-4752-B375-DCE5BE7B92B7}" srcOrd="1" destOrd="0" presId="urn:microsoft.com/office/officeart/2005/8/layout/orgChart1"/>
    <dgm:cxn modelId="{545ABDA7-5053-4462-A5EB-85268A8840C9}" type="presParOf" srcId="{9EEDAF3A-2ED0-436D-91F4-DA4EAE23788B}" destId="{F3FB10BD-EF61-4782-8F36-289A146B316C}" srcOrd="2" destOrd="0" presId="urn:microsoft.com/office/officeart/2005/8/layout/orgChart1"/>
    <dgm:cxn modelId="{901310CC-1A72-477C-80D5-3D83EAEE26AC}" type="presParOf" srcId="{AA7C5752-29CF-4A1E-BD5F-65DC8C8E81C1}" destId="{36FB7310-1FE1-4638-9C4F-912B0F942566}" srcOrd="6" destOrd="0" presId="urn:microsoft.com/office/officeart/2005/8/layout/orgChart1"/>
    <dgm:cxn modelId="{AF8D130D-6624-48EE-8CCC-87FA8E2999B7}" type="presParOf" srcId="{AA7C5752-29CF-4A1E-BD5F-65DC8C8E81C1}" destId="{567C562A-F43E-4CBC-8970-B8B10405F96B}" srcOrd="7" destOrd="0" presId="urn:microsoft.com/office/officeart/2005/8/layout/orgChart1"/>
    <dgm:cxn modelId="{4E3077F1-5345-4EED-9E3E-C5F097DC2D7E}" type="presParOf" srcId="{567C562A-F43E-4CBC-8970-B8B10405F96B}" destId="{BF188F73-98A1-44C4-B58A-CDB0167B6B6D}" srcOrd="0" destOrd="0" presId="urn:microsoft.com/office/officeart/2005/8/layout/orgChart1"/>
    <dgm:cxn modelId="{55D53F95-CDC9-46F7-82BD-B584540E01A3}" type="presParOf" srcId="{BF188F73-98A1-44C4-B58A-CDB0167B6B6D}" destId="{6E17854A-998D-45F8-A0EB-F65E5BE5ABD7}" srcOrd="0" destOrd="0" presId="urn:microsoft.com/office/officeart/2005/8/layout/orgChart1"/>
    <dgm:cxn modelId="{22F6260C-80F9-4896-B98D-959AD2FD8EFD}" type="presParOf" srcId="{BF188F73-98A1-44C4-B58A-CDB0167B6B6D}" destId="{88CBFB45-4482-4DED-AB95-3118E8D7B3F9}" srcOrd="1" destOrd="0" presId="urn:microsoft.com/office/officeart/2005/8/layout/orgChart1"/>
    <dgm:cxn modelId="{3B739887-D6F9-4DAD-84C6-DB6620D2D60C}" type="presParOf" srcId="{567C562A-F43E-4CBC-8970-B8B10405F96B}" destId="{44CB4AA2-3444-4B53-B1C8-B73F8FF4338A}" srcOrd="1" destOrd="0" presId="urn:microsoft.com/office/officeart/2005/8/layout/orgChart1"/>
    <dgm:cxn modelId="{FB71B5DC-30B6-44F9-AC17-3BDFBC544714}" type="presParOf" srcId="{567C562A-F43E-4CBC-8970-B8B10405F96B}" destId="{B0C6C6E9-F00A-4E4A-9567-CF0915B01348}" srcOrd="2" destOrd="0" presId="urn:microsoft.com/office/officeart/2005/8/layout/orgChart1"/>
    <dgm:cxn modelId="{505BA512-28B4-4397-8875-E0F445F4F86B}" type="presParOf" srcId="{AA7C5752-29CF-4A1E-BD5F-65DC8C8E81C1}" destId="{1B5CB5F9-71AE-4ACA-B885-8B3EF38765B4}" srcOrd="8" destOrd="0" presId="urn:microsoft.com/office/officeart/2005/8/layout/orgChart1"/>
    <dgm:cxn modelId="{33F26FBE-CC57-453C-B219-533A182CA917}" type="presParOf" srcId="{AA7C5752-29CF-4A1E-BD5F-65DC8C8E81C1}" destId="{A75A91B3-8B1E-4A11-A0F7-09D046AD3564}" srcOrd="9" destOrd="0" presId="urn:microsoft.com/office/officeart/2005/8/layout/orgChart1"/>
    <dgm:cxn modelId="{8EB6B0F3-BC5A-4A7B-B4C5-6273B4B7BEF6}" type="presParOf" srcId="{A75A91B3-8B1E-4A11-A0F7-09D046AD3564}" destId="{829E0095-BC18-4495-9392-E82B40E9F671}" srcOrd="0" destOrd="0" presId="urn:microsoft.com/office/officeart/2005/8/layout/orgChart1"/>
    <dgm:cxn modelId="{A74703CC-20AE-400A-B4AB-46B78B9B1676}" type="presParOf" srcId="{829E0095-BC18-4495-9392-E82B40E9F671}" destId="{69BC94F8-0513-4158-A606-BCA8152789B5}" srcOrd="0" destOrd="0" presId="urn:microsoft.com/office/officeart/2005/8/layout/orgChart1"/>
    <dgm:cxn modelId="{5A544DE8-4D7A-4B91-BA0D-8225C6F290BF}" type="presParOf" srcId="{829E0095-BC18-4495-9392-E82B40E9F671}" destId="{55E82284-22B7-429B-8F3C-19D3ABA7ECD2}" srcOrd="1" destOrd="0" presId="urn:microsoft.com/office/officeart/2005/8/layout/orgChart1"/>
    <dgm:cxn modelId="{A3A46792-CF46-4DE9-A9F7-928D3D8D42BC}" type="presParOf" srcId="{A75A91B3-8B1E-4A11-A0F7-09D046AD3564}" destId="{CCFD8598-71B6-4F9E-BC01-3D771B2F61D0}" srcOrd="1" destOrd="0" presId="urn:microsoft.com/office/officeart/2005/8/layout/orgChart1"/>
    <dgm:cxn modelId="{29ACB16A-B1AA-4D34-BA06-CE16F8B3B753}" type="presParOf" srcId="{A75A91B3-8B1E-4A11-A0F7-09D046AD3564}" destId="{A6E58947-C40E-421B-8964-CA29D1185685}" srcOrd="2" destOrd="0" presId="urn:microsoft.com/office/officeart/2005/8/layout/orgChart1"/>
    <dgm:cxn modelId="{5788F1E3-6249-4146-A638-015CA84B0A87}" type="presParOf" srcId="{198E5649-672D-411D-82DD-C49A5EF5CC40}" destId="{669741C6-A0E7-4888-A689-76DF0A3A8E30}" srcOrd="2" destOrd="0" presId="urn:microsoft.com/office/officeart/2005/8/layout/orgChart1"/>
    <dgm:cxn modelId="{FDE47AD9-5432-4B8B-9DBF-BFEBC0F0F6BA}" type="presParOf" srcId="{0CE809BE-6F3A-4BA3-9E66-09FC7359577B}" destId="{CF47A61A-0897-47D7-9E5B-97B4E56E59B8}" srcOrd="2" destOrd="0" presId="urn:microsoft.com/office/officeart/2005/8/layout/orgChart1"/>
    <dgm:cxn modelId="{D028077C-0AEA-4AD6-B50A-AAF51CE63438}" type="presParOf" srcId="{77E1EBC8-A986-42A4-A847-BEEE669DE055}" destId="{86167DDF-A26C-4A16-9D5A-387D39F9FE65}" srcOrd="26" destOrd="0" presId="urn:microsoft.com/office/officeart/2005/8/layout/orgChart1"/>
    <dgm:cxn modelId="{4D77E0B0-2173-4B4F-B5B9-F78B8927BC60}" type="presParOf" srcId="{77E1EBC8-A986-42A4-A847-BEEE669DE055}" destId="{D444D76E-2EEA-4B22-A5A9-48EE405A0E83}" srcOrd="27" destOrd="0" presId="urn:microsoft.com/office/officeart/2005/8/layout/orgChart1"/>
    <dgm:cxn modelId="{188707C3-0107-4F40-A912-CF2F06D2DED8}" type="presParOf" srcId="{D444D76E-2EEA-4B22-A5A9-48EE405A0E83}" destId="{674C95EC-C509-412D-B406-3C6B2C43489C}" srcOrd="0" destOrd="0" presId="urn:microsoft.com/office/officeart/2005/8/layout/orgChart1"/>
    <dgm:cxn modelId="{612D34BA-1CBB-4EE2-BDD6-8A58ABF03E08}" type="presParOf" srcId="{674C95EC-C509-412D-B406-3C6B2C43489C}" destId="{B8CFDB6E-14F8-421D-AF66-3293A315AC5C}" srcOrd="0" destOrd="0" presId="urn:microsoft.com/office/officeart/2005/8/layout/orgChart1"/>
    <dgm:cxn modelId="{A14AF097-6A62-408B-89B4-925DFFC35709}" type="presParOf" srcId="{674C95EC-C509-412D-B406-3C6B2C43489C}" destId="{6BE8A2D4-0E8E-49AB-9CC0-2E6D605EEFE0}" srcOrd="1" destOrd="0" presId="urn:microsoft.com/office/officeart/2005/8/layout/orgChart1"/>
    <dgm:cxn modelId="{33232165-63D8-489D-8F77-1A1EE651B4A1}" type="presParOf" srcId="{D444D76E-2EEA-4B22-A5A9-48EE405A0E83}" destId="{0219AD8F-3272-4B1C-839C-E25CBE621DDD}" srcOrd="1" destOrd="0" presId="urn:microsoft.com/office/officeart/2005/8/layout/orgChart1"/>
    <dgm:cxn modelId="{BCA296F5-3A77-4878-9A5A-87491E61DB9B}" type="presParOf" srcId="{0219AD8F-3272-4B1C-839C-E25CBE621DDD}" destId="{74332CFA-C8F5-45D9-BB34-1B0BF0168B89}" srcOrd="0" destOrd="0" presId="urn:microsoft.com/office/officeart/2005/8/layout/orgChart1"/>
    <dgm:cxn modelId="{744BBEB6-641E-4342-B669-678D2C7C219E}" type="presParOf" srcId="{0219AD8F-3272-4B1C-839C-E25CBE621DDD}" destId="{268A5CA4-D0AE-4FD0-912E-98DCAD7848FE}" srcOrd="1" destOrd="0" presId="urn:microsoft.com/office/officeart/2005/8/layout/orgChart1"/>
    <dgm:cxn modelId="{54CFD444-B5A2-4FA7-BFAA-E598CA4E8BBF}" type="presParOf" srcId="{268A5CA4-D0AE-4FD0-912E-98DCAD7848FE}" destId="{677392E7-4E7C-4168-B368-9C7AD73DD82E}" srcOrd="0" destOrd="0" presId="urn:microsoft.com/office/officeart/2005/8/layout/orgChart1"/>
    <dgm:cxn modelId="{7BC87EEC-2AF8-4C5F-9B42-4E8D2936A64D}" type="presParOf" srcId="{677392E7-4E7C-4168-B368-9C7AD73DD82E}" destId="{239B2507-71DD-4779-813B-4DA34BF505D7}" srcOrd="0" destOrd="0" presId="urn:microsoft.com/office/officeart/2005/8/layout/orgChart1"/>
    <dgm:cxn modelId="{3B3ABFFB-97EE-4482-A0D0-2E1CE46EB537}" type="presParOf" srcId="{677392E7-4E7C-4168-B368-9C7AD73DD82E}" destId="{43F5E4D7-B57E-4F1F-815E-D9C93F8BBD26}" srcOrd="1" destOrd="0" presId="urn:microsoft.com/office/officeart/2005/8/layout/orgChart1"/>
    <dgm:cxn modelId="{08B67CE1-F2A1-4EF5-95A7-759191DFA8FB}" type="presParOf" srcId="{268A5CA4-D0AE-4FD0-912E-98DCAD7848FE}" destId="{594A6B06-DED0-44CF-9E45-F578C2257321}" srcOrd="1" destOrd="0" presId="urn:microsoft.com/office/officeart/2005/8/layout/orgChart1"/>
    <dgm:cxn modelId="{91D9AFAB-F494-47AF-9F7E-3615DE6BC43E}" type="presParOf" srcId="{594A6B06-DED0-44CF-9E45-F578C2257321}" destId="{01D16F33-59A8-4EF6-97E8-5B814EC01474}" srcOrd="0" destOrd="0" presId="urn:microsoft.com/office/officeart/2005/8/layout/orgChart1"/>
    <dgm:cxn modelId="{B979A9D9-1E22-4CC7-B486-976F704FDF44}" type="presParOf" srcId="{594A6B06-DED0-44CF-9E45-F578C2257321}" destId="{E760AC71-CCD0-4C25-A0EF-D48C764DCC47}" srcOrd="1" destOrd="0" presId="urn:microsoft.com/office/officeart/2005/8/layout/orgChart1"/>
    <dgm:cxn modelId="{1C681E99-CCDB-455B-8CE0-F8C8CA5ADF5E}" type="presParOf" srcId="{E760AC71-CCD0-4C25-A0EF-D48C764DCC47}" destId="{DB212620-E32A-4A3E-AF48-3CF0AD25094D}" srcOrd="0" destOrd="0" presId="urn:microsoft.com/office/officeart/2005/8/layout/orgChart1"/>
    <dgm:cxn modelId="{29082D21-C6CA-45D9-AFBF-FE343F447DAF}" type="presParOf" srcId="{DB212620-E32A-4A3E-AF48-3CF0AD25094D}" destId="{7E7F4934-673D-43AF-AF82-A052AB633DF1}" srcOrd="0" destOrd="0" presId="urn:microsoft.com/office/officeart/2005/8/layout/orgChart1"/>
    <dgm:cxn modelId="{2833AFFC-8863-4A9D-A878-7C4F5981E862}" type="presParOf" srcId="{DB212620-E32A-4A3E-AF48-3CF0AD25094D}" destId="{9BFDB24C-A509-4281-B47D-52FBD3AC964D}" srcOrd="1" destOrd="0" presId="urn:microsoft.com/office/officeart/2005/8/layout/orgChart1"/>
    <dgm:cxn modelId="{BBA1739D-E277-4E42-BFB3-C3FC271D1136}" type="presParOf" srcId="{E760AC71-CCD0-4C25-A0EF-D48C764DCC47}" destId="{AE437381-1E8F-4DD5-96AA-ED2038C344D9}" srcOrd="1" destOrd="0" presId="urn:microsoft.com/office/officeart/2005/8/layout/orgChart1"/>
    <dgm:cxn modelId="{A48E7847-9707-474A-9AB7-458B11FE4B9A}" type="presParOf" srcId="{E760AC71-CCD0-4C25-A0EF-D48C764DCC47}" destId="{5479A9E1-D76C-45D3-8775-0B64E4C1A447}" srcOrd="2" destOrd="0" presId="urn:microsoft.com/office/officeart/2005/8/layout/orgChart1"/>
    <dgm:cxn modelId="{DD0C436D-988C-4340-8BD2-80DE2C387F27}" type="presParOf" srcId="{268A5CA4-D0AE-4FD0-912E-98DCAD7848FE}" destId="{95D36A7F-A201-4176-95E8-8F2F8E52B7A7}" srcOrd="2" destOrd="0" presId="urn:microsoft.com/office/officeart/2005/8/layout/orgChart1"/>
    <dgm:cxn modelId="{8B54703D-8F4B-4A4A-95A2-1587008EF4A9}" type="presParOf" srcId="{D444D76E-2EEA-4B22-A5A9-48EE405A0E83}" destId="{A77DC465-4F65-4FE2-A0C0-A6581E1A9A4A}" srcOrd="2" destOrd="0" presId="urn:microsoft.com/office/officeart/2005/8/layout/orgChart1"/>
    <dgm:cxn modelId="{429B72E7-228D-4B6A-90D6-A086A8D15FB9}" type="presParOf" srcId="{77E1EBC8-A986-42A4-A847-BEEE669DE055}" destId="{B1D21028-41F0-4FF6-8BAB-710F9D018543}" srcOrd="28" destOrd="0" presId="urn:microsoft.com/office/officeart/2005/8/layout/orgChart1"/>
    <dgm:cxn modelId="{5BA89F64-83C5-4F86-A1EE-24AE7DE58BBE}" type="presParOf" srcId="{77E1EBC8-A986-42A4-A847-BEEE669DE055}" destId="{97806320-44DB-4766-963A-4927D2DF958A}" srcOrd="29" destOrd="0" presId="urn:microsoft.com/office/officeart/2005/8/layout/orgChart1"/>
    <dgm:cxn modelId="{9AAD7DEE-F212-4A97-98EF-1D3631AE15E5}" type="presParOf" srcId="{97806320-44DB-4766-963A-4927D2DF958A}" destId="{C724B6F6-2E47-4C59-B574-03C2974E7D0A}" srcOrd="0" destOrd="0" presId="urn:microsoft.com/office/officeart/2005/8/layout/orgChart1"/>
    <dgm:cxn modelId="{DD79C6CF-996C-4F25-8330-C8FEBE1F4D95}" type="presParOf" srcId="{C724B6F6-2E47-4C59-B574-03C2974E7D0A}" destId="{358318F2-9D9D-4B2D-9D98-86A7B8DEA236}" srcOrd="0" destOrd="0" presId="urn:microsoft.com/office/officeart/2005/8/layout/orgChart1"/>
    <dgm:cxn modelId="{E786E46D-AAB7-4F20-A05C-F531C802812D}" type="presParOf" srcId="{C724B6F6-2E47-4C59-B574-03C2974E7D0A}" destId="{5653ACFD-16BF-45C1-AE1F-80E834D31F1D}" srcOrd="1" destOrd="0" presId="urn:microsoft.com/office/officeart/2005/8/layout/orgChart1"/>
    <dgm:cxn modelId="{6D97602A-E3E3-4A68-9F3B-0D3A151568A7}" type="presParOf" srcId="{97806320-44DB-4766-963A-4927D2DF958A}" destId="{FF0FCFB8-ACBC-45C2-A7A6-C76EEEE14ECD}" srcOrd="1" destOrd="0" presId="urn:microsoft.com/office/officeart/2005/8/layout/orgChart1"/>
    <dgm:cxn modelId="{C3238669-2AE0-4D56-B642-CD355CFFCBD5}" type="presParOf" srcId="{FF0FCFB8-ACBC-45C2-A7A6-C76EEEE14ECD}" destId="{856E2B35-45BF-41EC-97DE-BA48CFC3494F}" srcOrd="0" destOrd="0" presId="urn:microsoft.com/office/officeart/2005/8/layout/orgChart1"/>
    <dgm:cxn modelId="{8A553D3E-C8B2-4B5C-8261-9DCBF200BFF5}" type="presParOf" srcId="{FF0FCFB8-ACBC-45C2-A7A6-C76EEEE14ECD}" destId="{835B4B00-A0E7-4D97-9307-3E67F96FA628}" srcOrd="1" destOrd="0" presId="urn:microsoft.com/office/officeart/2005/8/layout/orgChart1"/>
    <dgm:cxn modelId="{F0388590-2790-4913-ABBD-461C9C93BCF2}" type="presParOf" srcId="{835B4B00-A0E7-4D97-9307-3E67F96FA628}" destId="{9A7B3D42-7495-4E2C-9563-A5D86E302EB3}" srcOrd="0" destOrd="0" presId="urn:microsoft.com/office/officeart/2005/8/layout/orgChart1"/>
    <dgm:cxn modelId="{8A031201-A517-46B8-BE9A-743AF28B81FA}" type="presParOf" srcId="{9A7B3D42-7495-4E2C-9563-A5D86E302EB3}" destId="{449D0A07-663C-44D1-A077-C2ACFC00B02F}" srcOrd="0" destOrd="0" presId="urn:microsoft.com/office/officeart/2005/8/layout/orgChart1"/>
    <dgm:cxn modelId="{95147660-2D26-41C1-896F-1A3CB282FC47}" type="presParOf" srcId="{9A7B3D42-7495-4E2C-9563-A5D86E302EB3}" destId="{A9994EE4-3184-4F56-B1F1-7F4AA7C5A593}" srcOrd="1" destOrd="0" presId="urn:microsoft.com/office/officeart/2005/8/layout/orgChart1"/>
    <dgm:cxn modelId="{5A08A7AD-F1C3-45C7-8026-65027E40E49B}" type="presParOf" srcId="{835B4B00-A0E7-4D97-9307-3E67F96FA628}" destId="{F158C4AC-1E4F-4250-9B44-A80018AF631B}" srcOrd="1" destOrd="0" presId="urn:microsoft.com/office/officeart/2005/8/layout/orgChart1"/>
    <dgm:cxn modelId="{5B991A50-ABC4-41A2-8003-C1D9306D72E6}" type="presParOf" srcId="{F158C4AC-1E4F-4250-9B44-A80018AF631B}" destId="{DB797EC7-E611-4C79-B6F7-F99ABB71C100}" srcOrd="0" destOrd="0" presId="urn:microsoft.com/office/officeart/2005/8/layout/orgChart1"/>
    <dgm:cxn modelId="{2A69613B-5691-4AEE-9F45-24C85B086ACC}" type="presParOf" srcId="{F158C4AC-1E4F-4250-9B44-A80018AF631B}" destId="{F1483477-20A0-4760-B37A-E6AD6C6A4DD2}" srcOrd="1" destOrd="0" presId="urn:microsoft.com/office/officeart/2005/8/layout/orgChart1"/>
    <dgm:cxn modelId="{227DE52D-FE1A-408E-ADCF-E0EBDD302361}" type="presParOf" srcId="{F1483477-20A0-4760-B37A-E6AD6C6A4DD2}" destId="{8393371D-353A-4030-87D3-B583F2E16B23}" srcOrd="0" destOrd="0" presId="urn:microsoft.com/office/officeart/2005/8/layout/orgChart1"/>
    <dgm:cxn modelId="{DC743075-0749-405C-99C8-5613DA373109}" type="presParOf" srcId="{8393371D-353A-4030-87D3-B583F2E16B23}" destId="{1A672210-9428-4D14-A550-B11BF5F9A3F3}" srcOrd="0" destOrd="0" presId="urn:microsoft.com/office/officeart/2005/8/layout/orgChart1"/>
    <dgm:cxn modelId="{3F26C17A-50A6-4E59-BB14-907255EA355E}" type="presParOf" srcId="{8393371D-353A-4030-87D3-B583F2E16B23}" destId="{0611AC67-B4F8-4988-A1A0-24461BF555B4}" srcOrd="1" destOrd="0" presId="urn:microsoft.com/office/officeart/2005/8/layout/orgChart1"/>
    <dgm:cxn modelId="{72BF22E9-2284-4B78-8F1C-D4D807894394}" type="presParOf" srcId="{F1483477-20A0-4760-B37A-E6AD6C6A4DD2}" destId="{39C77DD2-C76B-407B-B597-A59BA82A62CF}" srcOrd="1" destOrd="0" presId="urn:microsoft.com/office/officeart/2005/8/layout/orgChart1"/>
    <dgm:cxn modelId="{E35938E4-2681-4133-AB26-82DD9A38B73F}" type="presParOf" srcId="{F1483477-20A0-4760-B37A-E6AD6C6A4DD2}" destId="{4602E21B-964F-45B1-9AFD-9BD4D0C8CD9C}" srcOrd="2" destOrd="0" presId="urn:microsoft.com/office/officeart/2005/8/layout/orgChart1"/>
    <dgm:cxn modelId="{5CE71FE5-5EEC-4739-A5F1-D223DED1D257}" type="presParOf" srcId="{835B4B00-A0E7-4D97-9307-3E67F96FA628}" destId="{724D6CDC-9223-4109-81E5-C8B54F83A589}" srcOrd="2" destOrd="0" presId="urn:microsoft.com/office/officeart/2005/8/layout/orgChart1"/>
    <dgm:cxn modelId="{5D3EEB41-4E51-4E16-B349-320B8CDF2077}" type="presParOf" srcId="{97806320-44DB-4766-963A-4927D2DF958A}" destId="{83DA6CF3-E748-49B1-8CB0-03E0E5AB560A}" srcOrd="2" destOrd="0" presId="urn:microsoft.com/office/officeart/2005/8/layout/orgChart1"/>
    <dgm:cxn modelId="{458B56D4-4250-4BD6-9B60-D80A3846C576}" type="presParOf" srcId="{F8753BB1-1974-4C7C-A26F-DDD457A8B11D}" destId="{9E322A5B-C5F1-4971-BC7E-7A4E7EC27D2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97EC7-E611-4C79-B6F7-F99ABB71C100}">
      <dsp:nvSpPr>
        <dsp:cNvPr id="0" name=""/>
        <dsp:cNvSpPr/>
      </dsp:nvSpPr>
      <dsp:spPr>
        <a:xfrm>
          <a:off x="1160063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E2B35-45BF-41EC-97DE-BA48CFC3494F}">
      <dsp:nvSpPr>
        <dsp:cNvPr id="0" name=""/>
        <dsp:cNvSpPr/>
      </dsp:nvSpPr>
      <dsp:spPr>
        <a:xfrm>
          <a:off x="11790394"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21028-41F0-4FF6-8BAB-710F9D018543}">
      <dsp:nvSpPr>
        <dsp:cNvPr id="0" name=""/>
        <dsp:cNvSpPr/>
      </dsp:nvSpPr>
      <dsp:spPr>
        <a:xfrm>
          <a:off x="6323707" y="727522"/>
          <a:ext cx="5512407" cy="99621"/>
        </a:xfrm>
        <a:custGeom>
          <a:avLst/>
          <a:gdLst/>
          <a:ahLst/>
          <a:cxnLst/>
          <a:rect l="0" t="0" r="0" b="0"/>
          <a:pathLst>
            <a:path>
              <a:moveTo>
                <a:pt x="0" y="0"/>
              </a:moveTo>
              <a:lnTo>
                <a:pt x="0" y="49810"/>
              </a:lnTo>
              <a:lnTo>
                <a:pt x="5512407" y="49810"/>
              </a:lnTo>
              <a:lnTo>
                <a:pt x="5512407"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16F33-59A8-4EF6-97E8-5B814EC01474}">
      <dsp:nvSpPr>
        <dsp:cNvPr id="0" name=""/>
        <dsp:cNvSpPr/>
      </dsp:nvSpPr>
      <dsp:spPr>
        <a:xfrm>
          <a:off x="1102662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332CFA-C8F5-45D9-BB34-1B0BF0168B89}">
      <dsp:nvSpPr>
        <dsp:cNvPr id="0" name=""/>
        <dsp:cNvSpPr/>
      </dsp:nvSpPr>
      <dsp:spPr>
        <a:xfrm>
          <a:off x="1121638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67DDF-A26C-4A16-9D5A-387D39F9FE65}">
      <dsp:nvSpPr>
        <dsp:cNvPr id="0" name=""/>
        <dsp:cNvSpPr/>
      </dsp:nvSpPr>
      <dsp:spPr>
        <a:xfrm>
          <a:off x="6323707" y="727522"/>
          <a:ext cx="4938396" cy="99621"/>
        </a:xfrm>
        <a:custGeom>
          <a:avLst/>
          <a:gdLst/>
          <a:ahLst/>
          <a:cxnLst/>
          <a:rect l="0" t="0" r="0" b="0"/>
          <a:pathLst>
            <a:path>
              <a:moveTo>
                <a:pt x="0" y="0"/>
              </a:moveTo>
              <a:lnTo>
                <a:pt x="0" y="49810"/>
              </a:lnTo>
              <a:lnTo>
                <a:pt x="4938396" y="49810"/>
              </a:lnTo>
              <a:lnTo>
                <a:pt x="4938396"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CB5F9-71AE-4ACA-B885-8B3EF38765B4}">
      <dsp:nvSpPr>
        <dsp:cNvPr id="0" name=""/>
        <dsp:cNvSpPr/>
      </dsp:nvSpPr>
      <dsp:spPr>
        <a:xfrm>
          <a:off x="10452615"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B7310-1FE1-4638-9C4F-912B0F942566}">
      <dsp:nvSpPr>
        <dsp:cNvPr id="0" name=""/>
        <dsp:cNvSpPr/>
      </dsp:nvSpPr>
      <dsp:spPr>
        <a:xfrm>
          <a:off x="10452615"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A24E1-4EB7-4C4B-BB63-45541C0F0DD4}">
      <dsp:nvSpPr>
        <dsp:cNvPr id="0" name=""/>
        <dsp:cNvSpPr/>
      </dsp:nvSpPr>
      <dsp:spPr>
        <a:xfrm>
          <a:off x="1045261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7FF90-09BE-4ABA-846C-E4A9F0B14D04}">
      <dsp:nvSpPr>
        <dsp:cNvPr id="0" name=""/>
        <dsp:cNvSpPr/>
      </dsp:nvSpPr>
      <dsp:spPr>
        <a:xfrm>
          <a:off x="1045261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D76EA-615D-457D-91B3-07BA7956AAEE}">
      <dsp:nvSpPr>
        <dsp:cNvPr id="0" name=""/>
        <dsp:cNvSpPr/>
      </dsp:nvSpPr>
      <dsp:spPr>
        <a:xfrm>
          <a:off x="1045261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55BCD-59C2-447F-8C96-B677D821DB62}">
      <dsp:nvSpPr>
        <dsp:cNvPr id="0" name=""/>
        <dsp:cNvSpPr/>
      </dsp:nvSpPr>
      <dsp:spPr>
        <a:xfrm>
          <a:off x="1064237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7D0B57-05A3-407F-AE07-BEEB1F7C0CC3}">
      <dsp:nvSpPr>
        <dsp:cNvPr id="0" name=""/>
        <dsp:cNvSpPr/>
      </dsp:nvSpPr>
      <dsp:spPr>
        <a:xfrm>
          <a:off x="6323707" y="727522"/>
          <a:ext cx="4364384" cy="99621"/>
        </a:xfrm>
        <a:custGeom>
          <a:avLst/>
          <a:gdLst/>
          <a:ahLst/>
          <a:cxnLst/>
          <a:rect l="0" t="0" r="0" b="0"/>
          <a:pathLst>
            <a:path>
              <a:moveTo>
                <a:pt x="0" y="0"/>
              </a:moveTo>
              <a:lnTo>
                <a:pt x="0" y="49810"/>
              </a:lnTo>
              <a:lnTo>
                <a:pt x="4364384" y="49810"/>
              </a:lnTo>
              <a:lnTo>
                <a:pt x="436438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6BD07-B329-4D85-A01F-866EF02D2B43}">
      <dsp:nvSpPr>
        <dsp:cNvPr id="0" name=""/>
        <dsp:cNvSpPr/>
      </dsp:nvSpPr>
      <dsp:spPr>
        <a:xfrm>
          <a:off x="987860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CCAD7-FEA3-4187-86E0-056042BF0CDC}">
      <dsp:nvSpPr>
        <dsp:cNvPr id="0" name=""/>
        <dsp:cNvSpPr/>
      </dsp:nvSpPr>
      <dsp:spPr>
        <a:xfrm>
          <a:off x="987860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5A54A4-D9AD-4BC2-BF6E-C6ABA7BF1C27}">
      <dsp:nvSpPr>
        <dsp:cNvPr id="0" name=""/>
        <dsp:cNvSpPr/>
      </dsp:nvSpPr>
      <dsp:spPr>
        <a:xfrm>
          <a:off x="987860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86DBA-5410-44EA-A9E4-DCAD3ED9A4E0}">
      <dsp:nvSpPr>
        <dsp:cNvPr id="0" name=""/>
        <dsp:cNvSpPr/>
      </dsp:nvSpPr>
      <dsp:spPr>
        <a:xfrm>
          <a:off x="8966057" y="1064338"/>
          <a:ext cx="1148022" cy="99621"/>
        </a:xfrm>
        <a:custGeom>
          <a:avLst/>
          <a:gdLst/>
          <a:ahLst/>
          <a:cxnLst/>
          <a:rect l="0" t="0" r="0" b="0"/>
          <a:pathLst>
            <a:path>
              <a:moveTo>
                <a:pt x="0" y="0"/>
              </a:moveTo>
              <a:lnTo>
                <a:pt x="0" y="49810"/>
              </a:lnTo>
              <a:lnTo>
                <a:pt x="1148022" y="49810"/>
              </a:lnTo>
              <a:lnTo>
                <a:pt x="1148022"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8E127B-F273-4D47-963D-7EBB32BB626E}">
      <dsp:nvSpPr>
        <dsp:cNvPr id="0" name=""/>
        <dsp:cNvSpPr/>
      </dsp:nvSpPr>
      <dsp:spPr>
        <a:xfrm>
          <a:off x="930459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EA7-1318-454C-9A2A-F4E062E55026}">
      <dsp:nvSpPr>
        <dsp:cNvPr id="0" name=""/>
        <dsp:cNvSpPr/>
      </dsp:nvSpPr>
      <dsp:spPr>
        <a:xfrm>
          <a:off x="930459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B51AE7-F96A-44D2-899F-70FF0B16084B}">
      <dsp:nvSpPr>
        <dsp:cNvPr id="0" name=""/>
        <dsp:cNvSpPr/>
      </dsp:nvSpPr>
      <dsp:spPr>
        <a:xfrm>
          <a:off x="8966057"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94D83-A931-4DBE-8A64-2F89FCB3F4F0}">
      <dsp:nvSpPr>
        <dsp:cNvPr id="0" name=""/>
        <dsp:cNvSpPr/>
      </dsp:nvSpPr>
      <dsp:spPr>
        <a:xfrm>
          <a:off x="892033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AE1A-6A9D-40EA-978C-E3FA9707E944}">
      <dsp:nvSpPr>
        <dsp:cNvPr id="0" name=""/>
        <dsp:cNvSpPr/>
      </dsp:nvSpPr>
      <dsp:spPr>
        <a:xfrm>
          <a:off x="815657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9CEAF-7799-44C7-9F03-90D39DC92E18}">
      <dsp:nvSpPr>
        <dsp:cNvPr id="0" name=""/>
        <dsp:cNvSpPr/>
      </dsp:nvSpPr>
      <dsp:spPr>
        <a:xfrm>
          <a:off x="815657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7D6E3-B1DD-485D-92B9-FF663F66D42F}">
      <dsp:nvSpPr>
        <dsp:cNvPr id="0" name=""/>
        <dsp:cNvSpPr/>
      </dsp:nvSpPr>
      <dsp:spPr>
        <a:xfrm>
          <a:off x="8392045"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AADF4-7C53-4238-9F33-7069177A01F0}">
      <dsp:nvSpPr>
        <dsp:cNvPr id="0" name=""/>
        <dsp:cNvSpPr/>
      </dsp:nvSpPr>
      <dsp:spPr>
        <a:xfrm>
          <a:off x="7582558"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529BC-3CCE-404F-B795-6A1574360AD9}">
      <dsp:nvSpPr>
        <dsp:cNvPr id="0" name=""/>
        <dsp:cNvSpPr/>
      </dsp:nvSpPr>
      <dsp:spPr>
        <a:xfrm>
          <a:off x="7582558"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6842C-CE07-4B29-AA20-15F4FD906E6C}">
      <dsp:nvSpPr>
        <dsp:cNvPr id="0" name=""/>
        <dsp:cNvSpPr/>
      </dsp:nvSpPr>
      <dsp:spPr>
        <a:xfrm>
          <a:off x="7582558"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B06D3-BB58-4FE1-BD3C-6FD82CF0F3DF}">
      <dsp:nvSpPr>
        <dsp:cNvPr id="0" name=""/>
        <dsp:cNvSpPr/>
      </dsp:nvSpPr>
      <dsp:spPr>
        <a:xfrm>
          <a:off x="7818034" y="1064338"/>
          <a:ext cx="1148022" cy="99621"/>
        </a:xfrm>
        <a:custGeom>
          <a:avLst/>
          <a:gdLst/>
          <a:ahLst/>
          <a:cxnLst/>
          <a:rect l="0" t="0" r="0" b="0"/>
          <a:pathLst>
            <a:path>
              <a:moveTo>
                <a:pt x="1148022" y="0"/>
              </a:moveTo>
              <a:lnTo>
                <a:pt x="1148022"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F48CE-3A6E-4C5D-81F0-607E935D25B3}">
      <dsp:nvSpPr>
        <dsp:cNvPr id="0" name=""/>
        <dsp:cNvSpPr/>
      </dsp:nvSpPr>
      <dsp:spPr>
        <a:xfrm>
          <a:off x="6323707" y="727522"/>
          <a:ext cx="2642350" cy="99621"/>
        </a:xfrm>
        <a:custGeom>
          <a:avLst/>
          <a:gdLst/>
          <a:ahLst/>
          <a:cxnLst/>
          <a:rect l="0" t="0" r="0" b="0"/>
          <a:pathLst>
            <a:path>
              <a:moveTo>
                <a:pt x="0" y="0"/>
              </a:moveTo>
              <a:lnTo>
                <a:pt x="0" y="49810"/>
              </a:lnTo>
              <a:lnTo>
                <a:pt x="2642350" y="49810"/>
              </a:lnTo>
              <a:lnTo>
                <a:pt x="264235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515F0-5B2D-4E84-8BE7-88075144B8A3}">
      <dsp:nvSpPr>
        <dsp:cNvPr id="0" name=""/>
        <dsp:cNvSpPr/>
      </dsp:nvSpPr>
      <dsp:spPr>
        <a:xfrm>
          <a:off x="7008547"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2A2D-578B-4867-996E-89B7AF1F44A2}">
      <dsp:nvSpPr>
        <dsp:cNvPr id="0" name=""/>
        <dsp:cNvSpPr/>
      </dsp:nvSpPr>
      <dsp:spPr>
        <a:xfrm>
          <a:off x="700854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8702A-05FE-4425-A81D-D54EA7D7307C}">
      <dsp:nvSpPr>
        <dsp:cNvPr id="0" name=""/>
        <dsp:cNvSpPr/>
      </dsp:nvSpPr>
      <dsp:spPr>
        <a:xfrm>
          <a:off x="700854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8607D-A16E-4B4E-AA78-07FBC4D6070D}">
      <dsp:nvSpPr>
        <dsp:cNvPr id="0" name=""/>
        <dsp:cNvSpPr/>
      </dsp:nvSpPr>
      <dsp:spPr>
        <a:xfrm>
          <a:off x="700854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245B3-0B33-4103-BB85-34D81311DF8E}">
      <dsp:nvSpPr>
        <dsp:cNvPr id="0" name=""/>
        <dsp:cNvSpPr/>
      </dsp:nvSpPr>
      <dsp:spPr>
        <a:xfrm>
          <a:off x="71983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E15BC-BC06-4057-BA4F-F0CFF805274A}">
      <dsp:nvSpPr>
        <dsp:cNvPr id="0" name=""/>
        <dsp:cNvSpPr/>
      </dsp:nvSpPr>
      <dsp:spPr>
        <a:xfrm>
          <a:off x="6323707" y="727522"/>
          <a:ext cx="920315" cy="99621"/>
        </a:xfrm>
        <a:custGeom>
          <a:avLst/>
          <a:gdLst/>
          <a:ahLst/>
          <a:cxnLst/>
          <a:rect l="0" t="0" r="0" b="0"/>
          <a:pathLst>
            <a:path>
              <a:moveTo>
                <a:pt x="0" y="0"/>
              </a:moveTo>
              <a:lnTo>
                <a:pt x="0" y="49810"/>
              </a:lnTo>
              <a:lnTo>
                <a:pt x="920315" y="49810"/>
              </a:lnTo>
              <a:lnTo>
                <a:pt x="920315"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0FC28-479C-4B23-ACBD-B03AF8265B33}">
      <dsp:nvSpPr>
        <dsp:cNvPr id="0" name=""/>
        <dsp:cNvSpPr/>
      </dsp:nvSpPr>
      <dsp:spPr>
        <a:xfrm>
          <a:off x="6434535"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D5FA1-D7AD-41B4-922D-F218CB327BC7}">
      <dsp:nvSpPr>
        <dsp:cNvPr id="0" name=""/>
        <dsp:cNvSpPr/>
      </dsp:nvSpPr>
      <dsp:spPr>
        <a:xfrm>
          <a:off x="6434535"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58092-C2BA-406A-B86A-73DF52096E7A}">
      <dsp:nvSpPr>
        <dsp:cNvPr id="0" name=""/>
        <dsp:cNvSpPr/>
      </dsp:nvSpPr>
      <dsp:spPr>
        <a:xfrm>
          <a:off x="6434535"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58D2E-B0EB-44F4-A747-9E38209AF1E1}">
      <dsp:nvSpPr>
        <dsp:cNvPr id="0" name=""/>
        <dsp:cNvSpPr/>
      </dsp:nvSpPr>
      <dsp:spPr>
        <a:xfrm>
          <a:off x="6624291"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61799-E3B4-41AB-83B7-0D014E4FC971}">
      <dsp:nvSpPr>
        <dsp:cNvPr id="0" name=""/>
        <dsp:cNvSpPr/>
      </dsp:nvSpPr>
      <dsp:spPr>
        <a:xfrm>
          <a:off x="6323707" y="727522"/>
          <a:ext cx="346304" cy="99621"/>
        </a:xfrm>
        <a:custGeom>
          <a:avLst/>
          <a:gdLst/>
          <a:ahLst/>
          <a:cxnLst/>
          <a:rect l="0" t="0" r="0" b="0"/>
          <a:pathLst>
            <a:path>
              <a:moveTo>
                <a:pt x="0" y="0"/>
              </a:moveTo>
              <a:lnTo>
                <a:pt x="0" y="49810"/>
              </a:lnTo>
              <a:lnTo>
                <a:pt x="346304" y="49810"/>
              </a:lnTo>
              <a:lnTo>
                <a:pt x="346304"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C680B-4D9D-4F8A-8C5C-645DB633E9C6}">
      <dsp:nvSpPr>
        <dsp:cNvPr id="0" name=""/>
        <dsp:cNvSpPr/>
      </dsp:nvSpPr>
      <dsp:spPr>
        <a:xfrm>
          <a:off x="586052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A2AB6-C2CE-415F-BB6C-F1110F188A29}">
      <dsp:nvSpPr>
        <dsp:cNvPr id="0" name=""/>
        <dsp:cNvSpPr/>
      </dsp:nvSpPr>
      <dsp:spPr>
        <a:xfrm>
          <a:off x="586052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90508-1BD3-48A4-8DF9-4171597EA826}">
      <dsp:nvSpPr>
        <dsp:cNvPr id="0" name=""/>
        <dsp:cNvSpPr/>
      </dsp:nvSpPr>
      <dsp:spPr>
        <a:xfrm>
          <a:off x="586052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BF50B-9BBD-45F1-B11B-3471C49AF6B1}">
      <dsp:nvSpPr>
        <dsp:cNvPr id="0" name=""/>
        <dsp:cNvSpPr/>
      </dsp:nvSpPr>
      <dsp:spPr>
        <a:xfrm>
          <a:off x="586052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1C77C-4E81-45E3-901E-13A18222A17C}">
      <dsp:nvSpPr>
        <dsp:cNvPr id="0" name=""/>
        <dsp:cNvSpPr/>
      </dsp:nvSpPr>
      <dsp:spPr>
        <a:xfrm>
          <a:off x="6050280"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E2952-6CAC-4D1F-9C37-4D998C74A570}">
      <dsp:nvSpPr>
        <dsp:cNvPr id="0" name=""/>
        <dsp:cNvSpPr/>
      </dsp:nvSpPr>
      <dsp:spPr>
        <a:xfrm>
          <a:off x="6096000" y="727522"/>
          <a:ext cx="227707" cy="99621"/>
        </a:xfrm>
        <a:custGeom>
          <a:avLst/>
          <a:gdLst/>
          <a:ahLst/>
          <a:cxnLst/>
          <a:rect l="0" t="0" r="0" b="0"/>
          <a:pathLst>
            <a:path>
              <a:moveTo>
                <a:pt x="227707" y="0"/>
              </a:moveTo>
              <a:lnTo>
                <a:pt x="2277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4CFC76-370D-4D64-A783-0CB7FBD634C1}">
      <dsp:nvSpPr>
        <dsp:cNvPr id="0" name=""/>
        <dsp:cNvSpPr/>
      </dsp:nvSpPr>
      <dsp:spPr>
        <a:xfrm>
          <a:off x="5286512"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29720-40BF-4ADB-AF04-AEF45CD342AB}">
      <dsp:nvSpPr>
        <dsp:cNvPr id="0" name=""/>
        <dsp:cNvSpPr/>
      </dsp:nvSpPr>
      <dsp:spPr>
        <a:xfrm>
          <a:off x="5286512"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BE65-7123-426E-9E97-412C385EB591}">
      <dsp:nvSpPr>
        <dsp:cNvPr id="0" name=""/>
        <dsp:cNvSpPr/>
      </dsp:nvSpPr>
      <dsp:spPr>
        <a:xfrm>
          <a:off x="5286512"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F916B-2318-4888-A60E-E92373ACBD4B}">
      <dsp:nvSpPr>
        <dsp:cNvPr id="0" name=""/>
        <dsp:cNvSpPr/>
      </dsp:nvSpPr>
      <dsp:spPr>
        <a:xfrm>
          <a:off x="5286512"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CCFD-3A51-4528-93CD-47759E1E1545}">
      <dsp:nvSpPr>
        <dsp:cNvPr id="0" name=""/>
        <dsp:cNvSpPr/>
      </dsp:nvSpPr>
      <dsp:spPr>
        <a:xfrm>
          <a:off x="5476268"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A664E-447B-4E48-8D82-F995CF7E7DC0}">
      <dsp:nvSpPr>
        <dsp:cNvPr id="0" name=""/>
        <dsp:cNvSpPr/>
      </dsp:nvSpPr>
      <dsp:spPr>
        <a:xfrm>
          <a:off x="5521988" y="727522"/>
          <a:ext cx="801718" cy="99621"/>
        </a:xfrm>
        <a:custGeom>
          <a:avLst/>
          <a:gdLst/>
          <a:ahLst/>
          <a:cxnLst/>
          <a:rect l="0" t="0" r="0" b="0"/>
          <a:pathLst>
            <a:path>
              <a:moveTo>
                <a:pt x="801718" y="0"/>
              </a:moveTo>
              <a:lnTo>
                <a:pt x="80171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B7B8C6-9EAA-40A7-BAC5-9310DCEC2FD3}">
      <dsp:nvSpPr>
        <dsp:cNvPr id="0" name=""/>
        <dsp:cNvSpPr/>
      </dsp:nvSpPr>
      <dsp:spPr>
        <a:xfrm>
          <a:off x="4712501"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BD54D-5564-45D9-A471-9153F72E97EE}">
      <dsp:nvSpPr>
        <dsp:cNvPr id="0" name=""/>
        <dsp:cNvSpPr/>
      </dsp:nvSpPr>
      <dsp:spPr>
        <a:xfrm>
          <a:off x="4712501"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5FFF-F674-4E6B-B956-7A6ED82D7466}">
      <dsp:nvSpPr>
        <dsp:cNvPr id="0" name=""/>
        <dsp:cNvSpPr/>
      </dsp:nvSpPr>
      <dsp:spPr>
        <a:xfrm>
          <a:off x="4712501"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E19D6C-EF37-4DEC-97F5-141C457114E0}">
      <dsp:nvSpPr>
        <dsp:cNvPr id="0" name=""/>
        <dsp:cNvSpPr/>
      </dsp:nvSpPr>
      <dsp:spPr>
        <a:xfrm>
          <a:off x="471250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1D117-CEBA-4EA0-837E-A0E87CD885FB}">
      <dsp:nvSpPr>
        <dsp:cNvPr id="0" name=""/>
        <dsp:cNvSpPr/>
      </dsp:nvSpPr>
      <dsp:spPr>
        <a:xfrm>
          <a:off x="4902257"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5090F-102C-4AE2-905A-1F375B69F153}">
      <dsp:nvSpPr>
        <dsp:cNvPr id="0" name=""/>
        <dsp:cNvSpPr/>
      </dsp:nvSpPr>
      <dsp:spPr>
        <a:xfrm>
          <a:off x="4947977" y="727522"/>
          <a:ext cx="1375729" cy="99621"/>
        </a:xfrm>
        <a:custGeom>
          <a:avLst/>
          <a:gdLst/>
          <a:ahLst/>
          <a:cxnLst/>
          <a:rect l="0" t="0" r="0" b="0"/>
          <a:pathLst>
            <a:path>
              <a:moveTo>
                <a:pt x="1375729" y="0"/>
              </a:moveTo>
              <a:lnTo>
                <a:pt x="1375729"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F222E-0BA3-4000-9EA0-C33A326C9DF6}">
      <dsp:nvSpPr>
        <dsp:cNvPr id="0" name=""/>
        <dsp:cNvSpPr/>
      </dsp:nvSpPr>
      <dsp:spPr>
        <a:xfrm>
          <a:off x="4019892" y="1064338"/>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AD03E-DE1E-4FB0-9769-644E538E26DD}">
      <dsp:nvSpPr>
        <dsp:cNvPr id="0" name=""/>
        <dsp:cNvSpPr/>
      </dsp:nvSpPr>
      <dsp:spPr>
        <a:xfrm>
          <a:off x="4255368" y="727522"/>
          <a:ext cx="2068338" cy="99621"/>
        </a:xfrm>
        <a:custGeom>
          <a:avLst/>
          <a:gdLst/>
          <a:ahLst/>
          <a:cxnLst/>
          <a:rect l="0" t="0" r="0" b="0"/>
          <a:pathLst>
            <a:path>
              <a:moveTo>
                <a:pt x="2068338" y="0"/>
              </a:moveTo>
              <a:lnTo>
                <a:pt x="2068338"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969958-484A-4ECC-A0E6-33980C319AB0}">
      <dsp:nvSpPr>
        <dsp:cNvPr id="0" name=""/>
        <dsp:cNvSpPr/>
      </dsp:nvSpPr>
      <dsp:spPr>
        <a:xfrm>
          <a:off x="3445880"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6CD36-D27D-43A8-8A9C-CFECA0D1A185}">
      <dsp:nvSpPr>
        <dsp:cNvPr id="0" name=""/>
        <dsp:cNvSpPr/>
      </dsp:nvSpPr>
      <dsp:spPr>
        <a:xfrm>
          <a:off x="3445880"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8EC66-27C7-46BD-A9E7-E3DE3CE2D119}">
      <dsp:nvSpPr>
        <dsp:cNvPr id="0" name=""/>
        <dsp:cNvSpPr/>
      </dsp:nvSpPr>
      <dsp:spPr>
        <a:xfrm>
          <a:off x="3445880"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C2D760-067A-466C-B51F-5A0CB92CB3C1}">
      <dsp:nvSpPr>
        <dsp:cNvPr id="0" name=""/>
        <dsp:cNvSpPr/>
      </dsp:nvSpPr>
      <dsp:spPr>
        <a:xfrm>
          <a:off x="3445880"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7C2394-AB17-4022-830F-2965140753CB}">
      <dsp:nvSpPr>
        <dsp:cNvPr id="0" name=""/>
        <dsp:cNvSpPr/>
      </dsp:nvSpPr>
      <dsp:spPr>
        <a:xfrm>
          <a:off x="3635636"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85D9-3230-4DF5-815E-4DC5696E1124}">
      <dsp:nvSpPr>
        <dsp:cNvPr id="0" name=""/>
        <dsp:cNvSpPr/>
      </dsp:nvSpPr>
      <dsp:spPr>
        <a:xfrm>
          <a:off x="3681356" y="727522"/>
          <a:ext cx="2642350" cy="99621"/>
        </a:xfrm>
        <a:custGeom>
          <a:avLst/>
          <a:gdLst/>
          <a:ahLst/>
          <a:cxnLst/>
          <a:rect l="0" t="0" r="0" b="0"/>
          <a:pathLst>
            <a:path>
              <a:moveTo>
                <a:pt x="2642350" y="0"/>
              </a:moveTo>
              <a:lnTo>
                <a:pt x="2642350"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C2AD7-BED6-48D4-B006-B238196060C8}">
      <dsp:nvSpPr>
        <dsp:cNvPr id="0" name=""/>
        <dsp:cNvSpPr/>
      </dsp:nvSpPr>
      <dsp:spPr>
        <a:xfrm>
          <a:off x="2871869"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491F4-F95D-42DB-B88E-1DB089F5042B}">
      <dsp:nvSpPr>
        <dsp:cNvPr id="0" name=""/>
        <dsp:cNvSpPr/>
      </dsp:nvSpPr>
      <dsp:spPr>
        <a:xfrm>
          <a:off x="2871869"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BBE9F7-DAA4-4882-81C4-6A74E254D76D}">
      <dsp:nvSpPr>
        <dsp:cNvPr id="0" name=""/>
        <dsp:cNvSpPr/>
      </dsp:nvSpPr>
      <dsp:spPr>
        <a:xfrm>
          <a:off x="2871869"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C5098-21B0-422D-B67A-D95D84BC984D}">
      <dsp:nvSpPr>
        <dsp:cNvPr id="0" name=""/>
        <dsp:cNvSpPr/>
      </dsp:nvSpPr>
      <dsp:spPr>
        <a:xfrm>
          <a:off x="2871869"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7A090-3863-49E7-A843-7F0D81ECFD4A}">
      <dsp:nvSpPr>
        <dsp:cNvPr id="0" name=""/>
        <dsp:cNvSpPr/>
      </dsp:nvSpPr>
      <dsp:spPr>
        <a:xfrm>
          <a:off x="3061625"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56ED6-DAD4-47E5-83F6-03D43CB463A0}">
      <dsp:nvSpPr>
        <dsp:cNvPr id="0" name=""/>
        <dsp:cNvSpPr/>
      </dsp:nvSpPr>
      <dsp:spPr>
        <a:xfrm>
          <a:off x="3107345" y="727522"/>
          <a:ext cx="3216361" cy="99621"/>
        </a:xfrm>
        <a:custGeom>
          <a:avLst/>
          <a:gdLst/>
          <a:ahLst/>
          <a:cxnLst/>
          <a:rect l="0" t="0" r="0" b="0"/>
          <a:pathLst>
            <a:path>
              <a:moveTo>
                <a:pt x="3216361" y="0"/>
              </a:moveTo>
              <a:lnTo>
                <a:pt x="3216361"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396FC-877B-4F81-B889-60FA888E1981}">
      <dsp:nvSpPr>
        <dsp:cNvPr id="0" name=""/>
        <dsp:cNvSpPr/>
      </dsp:nvSpPr>
      <dsp:spPr>
        <a:xfrm>
          <a:off x="2297857"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2AA03-9F4C-4C95-BB32-886DB2D9ACE4}">
      <dsp:nvSpPr>
        <dsp:cNvPr id="0" name=""/>
        <dsp:cNvSpPr/>
      </dsp:nvSpPr>
      <dsp:spPr>
        <a:xfrm>
          <a:off x="2297857"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F83A7-D720-43A5-B584-54E017739DA1}">
      <dsp:nvSpPr>
        <dsp:cNvPr id="0" name=""/>
        <dsp:cNvSpPr/>
      </dsp:nvSpPr>
      <dsp:spPr>
        <a:xfrm>
          <a:off x="2297857"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DAEAF-8277-4C41-B811-8A6D70D5AE4C}">
      <dsp:nvSpPr>
        <dsp:cNvPr id="0" name=""/>
        <dsp:cNvSpPr/>
      </dsp:nvSpPr>
      <dsp:spPr>
        <a:xfrm>
          <a:off x="2487613"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9B068-4C04-4BDE-814C-577496933A28}">
      <dsp:nvSpPr>
        <dsp:cNvPr id="0" name=""/>
        <dsp:cNvSpPr/>
      </dsp:nvSpPr>
      <dsp:spPr>
        <a:xfrm>
          <a:off x="2533333" y="727522"/>
          <a:ext cx="3790373" cy="99621"/>
        </a:xfrm>
        <a:custGeom>
          <a:avLst/>
          <a:gdLst/>
          <a:ahLst/>
          <a:cxnLst/>
          <a:rect l="0" t="0" r="0" b="0"/>
          <a:pathLst>
            <a:path>
              <a:moveTo>
                <a:pt x="3790373" y="0"/>
              </a:moveTo>
              <a:lnTo>
                <a:pt x="3790373"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B2C8B-D744-404E-A1DE-209517AABF37}">
      <dsp:nvSpPr>
        <dsp:cNvPr id="0" name=""/>
        <dsp:cNvSpPr/>
      </dsp:nvSpPr>
      <dsp:spPr>
        <a:xfrm>
          <a:off x="1723846"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05CB3-6E0F-46A0-9842-C04868A1E990}">
      <dsp:nvSpPr>
        <dsp:cNvPr id="0" name=""/>
        <dsp:cNvSpPr/>
      </dsp:nvSpPr>
      <dsp:spPr>
        <a:xfrm>
          <a:off x="1913602"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0BFEB-3253-4E84-8E77-6A26CDE40E3C}">
      <dsp:nvSpPr>
        <dsp:cNvPr id="0" name=""/>
        <dsp:cNvSpPr/>
      </dsp:nvSpPr>
      <dsp:spPr>
        <a:xfrm>
          <a:off x="1959322" y="727522"/>
          <a:ext cx="4364384" cy="99621"/>
        </a:xfrm>
        <a:custGeom>
          <a:avLst/>
          <a:gdLst/>
          <a:ahLst/>
          <a:cxnLst/>
          <a:rect l="0" t="0" r="0" b="0"/>
          <a:pathLst>
            <a:path>
              <a:moveTo>
                <a:pt x="4364384" y="0"/>
              </a:moveTo>
              <a:lnTo>
                <a:pt x="4364384"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16B18-9139-424D-9CCB-FCF98AEAD38B}">
      <dsp:nvSpPr>
        <dsp:cNvPr id="0" name=""/>
        <dsp:cNvSpPr/>
      </dsp:nvSpPr>
      <dsp:spPr>
        <a:xfrm>
          <a:off x="1149834"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9E461-64F2-4A9E-8326-F213CF4BA330}">
      <dsp:nvSpPr>
        <dsp:cNvPr id="0" name=""/>
        <dsp:cNvSpPr/>
      </dsp:nvSpPr>
      <dsp:spPr>
        <a:xfrm>
          <a:off x="1149834"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B0A9F-F7F2-42B5-857D-B85B9FEF7F3F}">
      <dsp:nvSpPr>
        <dsp:cNvPr id="0" name=""/>
        <dsp:cNvSpPr/>
      </dsp:nvSpPr>
      <dsp:spPr>
        <a:xfrm>
          <a:off x="1149834"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92747-3684-45E1-BFC2-FF154FD7A9C6}">
      <dsp:nvSpPr>
        <dsp:cNvPr id="0" name=""/>
        <dsp:cNvSpPr/>
      </dsp:nvSpPr>
      <dsp:spPr>
        <a:xfrm>
          <a:off x="1149834"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C0ACE8-8214-412D-9D39-9AB2EE38BBAA}">
      <dsp:nvSpPr>
        <dsp:cNvPr id="0" name=""/>
        <dsp:cNvSpPr/>
      </dsp:nvSpPr>
      <dsp:spPr>
        <a:xfrm>
          <a:off x="811299" y="1064338"/>
          <a:ext cx="574011" cy="99621"/>
        </a:xfrm>
        <a:custGeom>
          <a:avLst/>
          <a:gdLst/>
          <a:ahLst/>
          <a:cxnLst/>
          <a:rect l="0" t="0" r="0" b="0"/>
          <a:pathLst>
            <a:path>
              <a:moveTo>
                <a:pt x="0" y="0"/>
              </a:moveTo>
              <a:lnTo>
                <a:pt x="0" y="49810"/>
              </a:lnTo>
              <a:lnTo>
                <a:pt x="574011" y="49810"/>
              </a:lnTo>
              <a:lnTo>
                <a:pt x="574011"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C535-5C41-4F9E-ABDD-733E0F0320AE}">
      <dsp:nvSpPr>
        <dsp:cNvPr id="0" name=""/>
        <dsp:cNvSpPr/>
      </dsp:nvSpPr>
      <dsp:spPr>
        <a:xfrm>
          <a:off x="575823" y="1401155"/>
          <a:ext cx="91440" cy="3586385"/>
        </a:xfrm>
        <a:custGeom>
          <a:avLst/>
          <a:gdLst/>
          <a:ahLst/>
          <a:cxnLst/>
          <a:rect l="0" t="0" r="0" b="0"/>
          <a:pathLst>
            <a:path>
              <a:moveTo>
                <a:pt x="45720" y="0"/>
              </a:moveTo>
              <a:lnTo>
                <a:pt x="45720" y="3586385"/>
              </a:lnTo>
              <a:lnTo>
                <a:pt x="116878" y="35863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1AB0B-54F1-4B03-B2BA-76CD7DDD17E2}">
      <dsp:nvSpPr>
        <dsp:cNvPr id="0" name=""/>
        <dsp:cNvSpPr/>
      </dsp:nvSpPr>
      <dsp:spPr>
        <a:xfrm>
          <a:off x="575823" y="1401155"/>
          <a:ext cx="91440" cy="3249569"/>
        </a:xfrm>
        <a:custGeom>
          <a:avLst/>
          <a:gdLst/>
          <a:ahLst/>
          <a:cxnLst/>
          <a:rect l="0" t="0" r="0" b="0"/>
          <a:pathLst>
            <a:path>
              <a:moveTo>
                <a:pt x="45720" y="0"/>
              </a:moveTo>
              <a:lnTo>
                <a:pt x="45720" y="3249569"/>
              </a:lnTo>
              <a:lnTo>
                <a:pt x="116878" y="32495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54F44-F147-41E1-938E-0453AB176294}">
      <dsp:nvSpPr>
        <dsp:cNvPr id="0" name=""/>
        <dsp:cNvSpPr/>
      </dsp:nvSpPr>
      <dsp:spPr>
        <a:xfrm>
          <a:off x="575823" y="1401155"/>
          <a:ext cx="91440" cy="2912752"/>
        </a:xfrm>
        <a:custGeom>
          <a:avLst/>
          <a:gdLst/>
          <a:ahLst/>
          <a:cxnLst/>
          <a:rect l="0" t="0" r="0" b="0"/>
          <a:pathLst>
            <a:path>
              <a:moveTo>
                <a:pt x="45720" y="0"/>
              </a:moveTo>
              <a:lnTo>
                <a:pt x="45720" y="2912752"/>
              </a:lnTo>
              <a:lnTo>
                <a:pt x="116878" y="29127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DED65E-F1C4-4B11-A232-E30B72AF3AF5}">
      <dsp:nvSpPr>
        <dsp:cNvPr id="0" name=""/>
        <dsp:cNvSpPr/>
      </dsp:nvSpPr>
      <dsp:spPr>
        <a:xfrm>
          <a:off x="575823" y="1401155"/>
          <a:ext cx="91440" cy="2575935"/>
        </a:xfrm>
        <a:custGeom>
          <a:avLst/>
          <a:gdLst/>
          <a:ahLst/>
          <a:cxnLst/>
          <a:rect l="0" t="0" r="0" b="0"/>
          <a:pathLst>
            <a:path>
              <a:moveTo>
                <a:pt x="45720" y="0"/>
              </a:moveTo>
              <a:lnTo>
                <a:pt x="45720" y="2575935"/>
              </a:lnTo>
              <a:lnTo>
                <a:pt x="116878" y="2575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2BC5-E173-4463-A858-874F60047636}">
      <dsp:nvSpPr>
        <dsp:cNvPr id="0" name=""/>
        <dsp:cNvSpPr/>
      </dsp:nvSpPr>
      <dsp:spPr>
        <a:xfrm>
          <a:off x="575823" y="1401155"/>
          <a:ext cx="91440" cy="2239119"/>
        </a:xfrm>
        <a:custGeom>
          <a:avLst/>
          <a:gdLst/>
          <a:ahLst/>
          <a:cxnLst/>
          <a:rect l="0" t="0" r="0" b="0"/>
          <a:pathLst>
            <a:path>
              <a:moveTo>
                <a:pt x="45720" y="0"/>
              </a:moveTo>
              <a:lnTo>
                <a:pt x="45720" y="2239119"/>
              </a:lnTo>
              <a:lnTo>
                <a:pt x="116878" y="22391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96791B-0999-4AC8-A3B9-5962DB46A0CA}">
      <dsp:nvSpPr>
        <dsp:cNvPr id="0" name=""/>
        <dsp:cNvSpPr/>
      </dsp:nvSpPr>
      <dsp:spPr>
        <a:xfrm>
          <a:off x="575823" y="1401155"/>
          <a:ext cx="91440" cy="1902302"/>
        </a:xfrm>
        <a:custGeom>
          <a:avLst/>
          <a:gdLst/>
          <a:ahLst/>
          <a:cxnLst/>
          <a:rect l="0" t="0" r="0" b="0"/>
          <a:pathLst>
            <a:path>
              <a:moveTo>
                <a:pt x="45720" y="0"/>
              </a:moveTo>
              <a:lnTo>
                <a:pt x="45720" y="1902302"/>
              </a:lnTo>
              <a:lnTo>
                <a:pt x="116878" y="1902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EB3F5-A3DB-4F19-A71E-04AF6ABD13C8}">
      <dsp:nvSpPr>
        <dsp:cNvPr id="0" name=""/>
        <dsp:cNvSpPr/>
      </dsp:nvSpPr>
      <dsp:spPr>
        <a:xfrm>
          <a:off x="575823" y="1401155"/>
          <a:ext cx="91440" cy="1565485"/>
        </a:xfrm>
        <a:custGeom>
          <a:avLst/>
          <a:gdLst/>
          <a:ahLst/>
          <a:cxnLst/>
          <a:rect l="0" t="0" r="0" b="0"/>
          <a:pathLst>
            <a:path>
              <a:moveTo>
                <a:pt x="45720" y="0"/>
              </a:moveTo>
              <a:lnTo>
                <a:pt x="45720" y="1565485"/>
              </a:lnTo>
              <a:lnTo>
                <a:pt x="116878" y="15654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2B4E0-FB26-4FCD-BA6F-22CC90663299}">
      <dsp:nvSpPr>
        <dsp:cNvPr id="0" name=""/>
        <dsp:cNvSpPr/>
      </dsp:nvSpPr>
      <dsp:spPr>
        <a:xfrm>
          <a:off x="575823" y="1401155"/>
          <a:ext cx="91440" cy="1228669"/>
        </a:xfrm>
        <a:custGeom>
          <a:avLst/>
          <a:gdLst/>
          <a:ahLst/>
          <a:cxnLst/>
          <a:rect l="0" t="0" r="0" b="0"/>
          <a:pathLst>
            <a:path>
              <a:moveTo>
                <a:pt x="45720" y="0"/>
              </a:moveTo>
              <a:lnTo>
                <a:pt x="45720" y="1228669"/>
              </a:lnTo>
              <a:lnTo>
                <a:pt x="116878" y="12286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9DBF4-B8D8-492E-B49F-05446215D69F}">
      <dsp:nvSpPr>
        <dsp:cNvPr id="0" name=""/>
        <dsp:cNvSpPr/>
      </dsp:nvSpPr>
      <dsp:spPr>
        <a:xfrm>
          <a:off x="575823" y="1401155"/>
          <a:ext cx="91440" cy="891852"/>
        </a:xfrm>
        <a:custGeom>
          <a:avLst/>
          <a:gdLst/>
          <a:ahLst/>
          <a:cxnLst/>
          <a:rect l="0" t="0" r="0" b="0"/>
          <a:pathLst>
            <a:path>
              <a:moveTo>
                <a:pt x="45720" y="0"/>
              </a:moveTo>
              <a:lnTo>
                <a:pt x="45720" y="891852"/>
              </a:lnTo>
              <a:lnTo>
                <a:pt x="116878" y="891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11384-E67A-40F6-BC55-E14781C4206D}">
      <dsp:nvSpPr>
        <dsp:cNvPr id="0" name=""/>
        <dsp:cNvSpPr/>
      </dsp:nvSpPr>
      <dsp:spPr>
        <a:xfrm>
          <a:off x="575823" y="1401155"/>
          <a:ext cx="91440" cy="555035"/>
        </a:xfrm>
        <a:custGeom>
          <a:avLst/>
          <a:gdLst/>
          <a:ahLst/>
          <a:cxnLst/>
          <a:rect l="0" t="0" r="0" b="0"/>
          <a:pathLst>
            <a:path>
              <a:moveTo>
                <a:pt x="45720" y="0"/>
              </a:moveTo>
              <a:lnTo>
                <a:pt x="45720" y="555035"/>
              </a:lnTo>
              <a:lnTo>
                <a:pt x="116878" y="5550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44C3C-66AE-4D6F-99E5-D6352ABFFE0B}">
      <dsp:nvSpPr>
        <dsp:cNvPr id="0" name=""/>
        <dsp:cNvSpPr/>
      </dsp:nvSpPr>
      <dsp:spPr>
        <a:xfrm>
          <a:off x="575823"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C6CE1-1553-42A0-B765-21872E8C7A9D}">
      <dsp:nvSpPr>
        <dsp:cNvPr id="0" name=""/>
        <dsp:cNvSpPr/>
      </dsp:nvSpPr>
      <dsp:spPr>
        <a:xfrm>
          <a:off x="765579" y="1064338"/>
          <a:ext cx="91440" cy="99621"/>
        </a:xfrm>
        <a:custGeom>
          <a:avLst/>
          <a:gdLst/>
          <a:ahLst/>
          <a:cxnLst/>
          <a:rect l="0" t="0" r="0" b="0"/>
          <a:pathLst>
            <a:path>
              <a:moveTo>
                <a:pt x="45720" y="0"/>
              </a:moveTo>
              <a:lnTo>
                <a:pt x="4572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1F5A-2AB9-4883-A972-4D30569E3AC9}">
      <dsp:nvSpPr>
        <dsp:cNvPr id="0" name=""/>
        <dsp:cNvSpPr/>
      </dsp:nvSpPr>
      <dsp:spPr>
        <a:xfrm>
          <a:off x="1811" y="1401155"/>
          <a:ext cx="91440" cy="218219"/>
        </a:xfrm>
        <a:custGeom>
          <a:avLst/>
          <a:gdLst/>
          <a:ahLst/>
          <a:cxnLst/>
          <a:rect l="0" t="0" r="0" b="0"/>
          <a:pathLst>
            <a:path>
              <a:moveTo>
                <a:pt x="45720" y="0"/>
              </a:moveTo>
              <a:lnTo>
                <a:pt x="45720" y="218219"/>
              </a:lnTo>
              <a:lnTo>
                <a:pt x="116878" y="2182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5E588-8E91-4F43-8CAA-B9129B549E1E}">
      <dsp:nvSpPr>
        <dsp:cNvPr id="0" name=""/>
        <dsp:cNvSpPr/>
      </dsp:nvSpPr>
      <dsp:spPr>
        <a:xfrm>
          <a:off x="237287" y="1064338"/>
          <a:ext cx="574011" cy="99621"/>
        </a:xfrm>
        <a:custGeom>
          <a:avLst/>
          <a:gdLst/>
          <a:ahLst/>
          <a:cxnLst/>
          <a:rect l="0" t="0" r="0" b="0"/>
          <a:pathLst>
            <a:path>
              <a:moveTo>
                <a:pt x="574011" y="0"/>
              </a:moveTo>
              <a:lnTo>
                <a:pt x="574011" y="49810"/>
              </a:lnTo>
              <a:lnTo>
                <a:pt x="0" y="49810"/>
              </a:lnTo>
              <a:lnTo>
                <a:pt x="0" y="996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65A28-1032-4886-8814-4C8972DBDC1B}">
      <dsp:nvSpPr>
        <dsp:cNvPr id="0" name=""/>
        <dsp:cNvSpPr/>
      </dsp:nvSpPr>
      <dsp:spPr>
        <a:xfrm>
          <a:off x="811299" y="727522"/>
          <a:ext cx="5512407" cy="99621"/>
        </a:xfrm>
        <a:custGeom>
          <a:avLst/>
          <a:gdLst/>
          <a:ahLst/>
          <a:cxnLst/>
          <a:rect l="0" t="0" r="0" b="0"/>
          <a:pathLst>
            <a:path>
              <a:moveTo>
                <a:pt x="5512407" y="0"/>
              </a:moveTo>
              <a:lnTo>
                <a:pt x="5512407" y="49810"/>
              </a:lnTo>
              <a:lnTo>
                <a:pt x="0" y="49810"/>
              </a:lnTo>
              <a:lnTo>
                <a:pt x="0" y="9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D8E44-391C-4A82-8264-86F4CFB47887}">
      <dsp:nvSpPr>
        <dsp:cNvPr id="0" name=""/>
        <dsp:cNvSpPr/>
      </dsp:nvSpPr>
      <dsp:spPr>
        <a:xfrm>
          <a:off x="6086512" y="4903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Raw</a:t>
          </a:r>
        </a:p>
      </dsp:txBody>
      <dsp:txXfrm>
        <a:off x="6086512" y="490327"/>
        <a:ext cx="474389" cy="237194"/>
      </dsp:txXfrm>
    </dsp:sp>
    <dsp:sp modelId="{AFF33C8D-CFB0-4408-86E6-CBDCD92A7A81}">
      <dsp:nvSpPr>
        <dsp:cNvPr id="0" name=""/>
        <dsp:cNvSpPr/>
      </dsp:nvSpPr>
      <dsp:spPr>
        <a:xfrm>
          <a:off x="574104"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Background Questionnaires</a:t>
          </a:r>
        </a:p>
      </dsp:txBody>
      <dsp:txXfrm>
        <a:off x="574104" y="827144"/>
        <a:ext cx="474389" cy="237194"/>
      </dsp:txXfrm>
    </dsp:sp>
    <dsp:sp modelId="{5AA713E9-8544-411B-9FCE-9C3CA2197D7D}">
      <dsp:nvSpPr>
        <dsp:cNvPr id="0" name=""/>
        <dsp:cNvSpPr/>
      </dsp:nvSpPr>
      <dsp:spPr>
        <a:xfrm>
          <a:off x="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Debriefing</a:t>
          </a:r>
        </a:p>
      </dsp:txBody>
      <dsp:txXfrm>
        <a:off x="93" y="1163960"/>
        <a:ext cx="474389" cy="237194"/>
      </dsp:txXfrm>
    </dsp:sp>
    <dsp:sp modelId="{1914F779-9B86-4E29-9D9F-8E49C424FAED}">
      <dsp:nvSpPr>
        <dsp:cNvPr id="0" name=""/>
        <dsp:cNvSpPr/>
      </dsp:nvSpPr>
      <dsp:spPr>
        <a:xfrm>
          <a:off x="118690"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18690" y="1500777"/>
        <a:ext cx="474389" cy="237194"/>
      </dsp:txXfrm>
    </dsp:sp>
    <dsp:sp modelId="{B1736A6D-7C13-4CBB-80F9-EFE099E48AF6}">
      <dsp:nvSpPr>
        <dsp:cNvPr id="0" name=""/>
        <dsp:cNvSpPr/>
      </dsp:nvSpPr>
      <dsp:spPr>
        <a:xfrm>
          <a:off x="57410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a:t>
          </a:r>
        </a:p>
      </dsp:txBody>
      <dsp:txXfrm>
        <a:off x="574104" y="1163960"/>
        <a:ext cx="474389" cy="237194"/>
      </dsp:txXfrm>
    </dsp:sp>
    <dsp:sp modelId="{555BF12A-EE4C-427A-ADAE-EA3560F07602}">
      <dsp:nvSpPr>
        <dsp:cNvPr id="0" name=""/>
        <dsp:cNvSpPr/>
      </dsp:nvSpPr>
      <dsp:spPr>
        <a:xfrm>
          <a:off x="69270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Demographics</a:t>
          </a:r>
        </a:p>
      </dsp:txBody>
      <dsp:txXfrm>
        <a:off x="692701" y="1500777"/>
        <a:ext cx="474389" cy="237194"/>
      </dsp:txXfrm>
    </dsp:sp>
    <dsp:sp modelId="{1DDA9553-15DB-4902-929A-75987697A17F}">
      <dsp:nvSpPr>
        <dsp:cNvPr id="0" name=""/>
        <dsp:cNvSpPr/>
      </dsp:nvSpPr>
      <dsp:spPr>
        <a:xfrm>
          <a:off x="69270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Disruption</a:t>
          </a:r>
        </a:p>
      </dsp:txBody>
      <dsp:txXfrm>
        <a:off x="692701" y="1837593"/>
        <a:ext cx="474389" cy="237194"/>
      </dsp:txXfrm>
    </dsp:sp>
    <dsp:sp modelId="{ED1C07AC-F85C-4D8D-B147-35BA44360DA3}">
      <dsp:nvSpPr>
        <dsp:cNvPr id="0" name=""/>
        <dsp:cNvSpPr/>
      </dsp:nvSpPr>
      <dsp:spPr>
        <a:xfrm>
          <a:off x="69270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Drinking</a:t>
          </a:r>
        </a:p>
      </dsp:txBody>
      <dsp:txXfrm>
        <a:off x="692701" y="2174410"/>
        <a:ext cx="474389" cy="237194"/>
      </dsp:txXfrm>
    </dsp:sp>
    <dsp:sp modelId="{CC528A12-9303-47E9-BB5E-D063B6814F3A}">
      <dsp:nvSpPr>
        <dsp:cNvPr id="0" name=""/>
        <dsp:cNvSpPr/>
      </dsp:nvSpPr>
      <dsp:spPr>
        <a:xfrm>
          <a:off x="69270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1</a:t>
          </a:r>
        </a:p>
      </dsp:txBody>
      <dsp:txXfrm>
        <a:off x="692701" y="2511227"/>
        <a:ext cx="474389" cy="237194"/>
      </dsp:txXfrm>
    </dsp:sp>
    <dsp:sp modelId="{E6C71301-6FDF-48FE-9377-B57474AE925C}">
      <dsp:nvSpPr>
        <dsp:cNvPr id="0" name=""/>
        <dsp:cNvSpPr/>
      </dsp:nvSpPr>
      <dsp:spPr>
        <a:xfrm>
          <a:off x="692701"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Eating 2</a:t>
          </a:r>
        </a:p>
      </dsp:txBody>
      <dsp:txXfrm>
        <a:off x="692701" y="2848043"/>
        <a:ext cx="474389" cy="237194"/>
      </dsp:txXfrm>
    </dsp:sp>
    <dsp:sp modelId="{7C1507D9-94D5-4833-8D5A-BBA7AD9E290E}">
      <dsp:nvSpPr>
        <dsp:cNvPr id="0" name=""/>
        <dsp:cNvSpPr/>
      </dsp:nvSpPr>
      <dsp:spPr>
        <a:xfrm>
          <a:off x="692701" y="31848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Handedness</a:t>
          </a:r>
        </a:p>
      </dsp:txBody>
      <dsp:txXfrm>
        <a:off x="692701" y="3184860"/>
        <a:ext cx="474389" cy="237194"/>
      </dsp:txXfrm>
    </dsp:sp>
    <dsp:sp modelId="{F4208EA2-CEB7-4893-AD27-41186F9FEFE3}">
      <dsp:nvSpPr>
        <dsp:cNvPr id="0" name=""/>
        <dsp:cNvSpPr/>
      </dsp:nvSpPr>
      <dsp:spPr>
        <a:xfrm>
          <a:off x="692701" y="35216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Health</a:t>
          </a:r>
        </a:p>
      </dsp:txBody>
      <dsp:txXfrm>
        <a:off x="692701" y="3521677"/>
        <a:ext cx="474389" cy="237194"/>
      </dsp:txXfrm>
    </dsp:sp>
    <dsp:sp modelId="{05EF5F46-BF84-4850-84E0-09138C5AECC6}">
      <dsp:nvSpPr>
        <dsp:cNvPr id="0" name=""/>
        <dsp:cNvSpPr/>
      </dsp:nvSpPr>
      <dsp:spPr>
        <a:xfrm>
          <a:off x="692701" y="38584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1</a:t>
          </a:r>
        </a:p>
      </dsp:txBody>
      <dsp:txXfrm>
        <a:off x="692701" y="3858493"/>
        <a:ext cx="474389" cy="237194"/>
      </dsp:txXfrm>
    </dsp:sp>
    <dsp:sp modelId="{95690992-6F5F-4ECE-A3A0-73326275DF61}">
      <dsp:nvSpPr>
        <dsp:cNvPr id="0" name=""/>
        <dsp:cNvSpPr/>
      </dsp:nvSpPr>
      <dsp:spPr>
        <a:xfrm>
          <a:off x="692701" y="41953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Lifestyle 2</a:t>
          </a:r>
        </a:p>
      </dsp:txBody>
      <dsp:txXfrm>
        <a:off x="692701" y="4195310"/>
        <a:ext cx="474389" cy="237194"/>
      </dsp:txXfrm>
    </dsp:sp>
    <dsp:sp modelId="{E3C45908-029A-4FCB-B390-740C8E9A6510}">
      <dsp:nvSpPr>
        <dsp:cNvPr id="0" name=""/>
        <dsp:cNvSpPr/>
      </dsp:nvSpPr>
      <dsp:spPr>
        <a:xfrm>
          <a:off x="692701" y="45321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Pain</a:t>
          </a:r>
        </a:p>
      </dsp:txBody>
      <dsp:txXfrm>
        <a:off x="692701" y="4532127"/>
        <a:ext cx="474389" cy="237194"/>
      </dsp:txXfrm>
    </dsp:sp>
    <dsp:sp modelId="{3D7F5006-E90D-4FA7-84AB-B961742F5D54}">
      <dsp:nvSpPr>
        <dsp:cNvPr id="0" name=""/>
        <dsp:cNvSpPr/>
      </dsp:nvSpPr>
      <dsp:spPr>
        <a:xfrm>
          <a:off x="692701" y="48689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692701" y="4868943"/>
        <a:ext cx="474389" cy="237194"/>
      </dsp:txXfrm>
    </dsp:sp>
    <dsp:sp modelId="{38D90533-6AB7-4D4E-9DF8-EBBC4AE9D841}">
      <dsp:nvSpPr>
        <dsp:cNvPr id="0" name=""/>
        <dsp:cNvSpPr/>
      </dsp:nvSpPr>
      <dsp:spPr>
        <a:xfrm>
          <a:off x="114811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Screening</a:t>
          </a:r>
        </a:p>
      </dsp:txBody>
      <dsp:txXfrm>
        <a:off x="1148115" y="1163960"/>
        <a:ext cx="474389" cy="237194"/>
      </dsp:txXfrm>
    </dsp:sp>
    <dsp:sp modelId="{B9711DCE-DC9B-4FE6-9090-DF8564CE102B}">
      <dsp:nvSpPr>
        <dsp:cNvPr id="0" name=""/>
        <dsp:cNvSpPr/>
      </dsp:nvSpPr>
      <dsp:spPr>
        <a:xfrm>
          <a:off x="1266713"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MCTQ</a:t>
          </a:r>
        </a:p>
      </dsp:txBody>
      <dsp:txXfrm>
        <a:off x="1266713" y="1500777"/>
        <a:ext cx="474389" cy="237194"/>
      </dsp:txXfrm>
    </dsp:sp>
    <dsp:sp modelId="{0F0DA0E3-BE73-47A4-9363-89448608738F}">
      <dsp:nvSpPr>
        <dsp:cNvPr id="0" name=""/>
        <dsp:cNvSpPr/>
      </dsp:nvSpPr>
      <dsp:spPr>
        <a:xfrm>
          <a:off x="1266713"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PSQI</a:t>
          </a:r>
        </a:p>
      </dsp:txBody>
      <dsp:txXfrm>
        <a:off x="1266713" y="1837593"/>
        <a:ext cx="474389" cy="237194"/>
      </dsp:txXfrm>
    </dsp:sp>
    <dsp:sp modelId="{1AEDCE73-242E-4134-BF53-BC9B34995EB8}">
      <dsp:nvSpPr>
        <dsp:cNvPr id="0" name=""/>
        <dsp:cNvSpPr/>
      </dsp:nvSpPr>
      <dsp:spPr>
        <a:xfrm>
          <a:off x="1266713"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1266713" y="2174410"/>
        <a:ext cx="474389" cy="237194"/>
      </dsp:txXfrm>
    </dsp:sp>
    <dsp:sp modelId="{2B07FCD1-5E32-4891-BEA0-1C1CBAAC35E4}">
      <dsp:nvSpPr>
        <dsp:cNvPr id="0" name=""/>
        <dsp:cNvSpPr/>
      </dsp:nvSpPr>
      <dsp:spPr>
        <a:xfrm>
          <a:off x="1266713"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Wake</a:t>
          </a:r>
        </a:p>
      </dsp:txBody>
      <dsp:txXfrm>
        <a:off x="1266713" y="2511227"/>
        <a:ext cx="474389" cy="237194"/>
      </dsp:txXfrm>
    </dsp:sp>
    <dsp:sp modelId="{7E1DE108-5574-407A-8015-40E18AB3E4BD}">
      <dsp:nvSpPr>
        <dsp:cNvPr id="0" name=""/>
        <dsp:cNvSpPr/>
      </dsp:nvSpPr>
      <dsp:spPr>
        <a:xfrm>
          <a:off x="1722127"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Biocalibration</a:t>
          </a:r>
          <a:endParaRPr lang="en-GB" sz="600" kern="1200" dirty="0"/>
        </a:p>
      </dsp:txBody>
      <dsp:txXfrm>
        <a:off x="1722127" y="827144"/>
        <a:ext cx="474389" cy="237194"/>
      </dsp:txXfrm>
    </dsp:sp>
    <dsp:sp modelId="{7AA72CD1-8D9F-4A9A-9E5F-C489D80385F6}">
      <dsp:nvSpPr>
        <dsp:cNvPr id="0" name=""/>
        <dsp:cNvSpPr/>
      </dsp:nvSpPr>
      <dsp:spPr>
        <a:xfrm>
          <a:off x="1722127"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1722127" y="1163960"/>
        <a:ext cx="474389" cy="237194"/>
      </dsp:txXfrm>
    </dsp:sp>
    <dsp:sp modelId="{8EC6EC46-17F5-4876-AD64-E67A0EBB9131}">
      <dsp:nvSpPr>
        <dsp:cNvPr id="0" name=""/>
        <dsp:cNvSpPr/>
      </dsp:nvSpPr>
      <dsp:spPr>
        <a:xfrm>
          <a:off x="184072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840724" y="1500777"/>
        <a:ext cx="474389" cy="237194"/>
      </dsp:txXfrm>
    </dsp:sp>
    <dsp:sp modelId="{7278EF05-3C64-44C4-80C6-CDBBD42DFF9E}">
      <dsp:nvSpPr>
        <dsp:cNvPr id="0" name=""/>
        <dsp:cNvSpPr/>
      </dsp:nvSpPr>
      <dsp:spPr>
        <a:xfrm>
          <a:off x="229613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Fixation</a:t>
          </a:r>
        </a:p>
      </dsp:txBody>
      <dsp:txXfrm>
        <a:off x="2296138" y="827144"/>
        <a:ext cx="474389" cy="237194"/>
      </dsp:txXfrm>
    </dsp:sp>
    <dsp:sp modelId="{90A4D5CD-6B30-405C-9338-4AC65FB82103}">
      <dsp:nvSpPr>
        <dsp:cNvPr id="0" name=""/>
        <dsp:cNvSpPr/>
      </dsp:nvSpPr>
      <dsp:spPr>
        <a:xfrm>
          <a:off x="229613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BLPre</a:t>
          </a:r>
          <a:r>
            <a:rPr lang="en-GB" sz="600" kern="1200" dirty="0"/>
            <a:t> …</a:t>
          </a:r>
        </a:p>
      </dsp:txBody>
      <dsp:txXfrm>
        <a:off x="2296138" y="1163960"/>
        <a:ext cx="474389" cy="237194"/>
      </dsp:txXfrm>
    </dsp:sp>
    <dsp:sp modelId="{B19D460C-97AE-4E6C-8457-604CCEA3B0C6}">
      <dsp:nvSpPr>
        <dsp:cNvPr id="0" name=""/>
        <dsp:cNvSpPr/>
      </dsp:nvSpPr>
      <dsp:spPr>
        <a:xfrm>
          <a:off x="2414736"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414736" y="1500777"/>
        <a:ext cx="474389" cy="237194"/>
      </dsp:txXfrm>
    </dsp:sp>
    <dsp:sp modelId="{20DBAD60-4F0F-4865-83CC-AE05966AD5D7}">
      <dsp:nvSpPr>
        <dsp:cNvPr id="0" name=""/>
        <dsp:cNvSpPr/>
      </dsp:nvSpPr>
      <dsp:spPr>
        <a:xfrm>
          <a:off x="2414736"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414736" y="1837593"/>
        <a:ext cx="474389" cy="237194"/>
      </dsp:txXfrm>
    </dsp:sp>
    <dsp:sp modelId="{5D0E3BEE-36E8-431F-A327-D55854EBAEA3}">
      <dsp:nvSpPr>
        <dsp:cNvPr id="0" name=""/>
        <dsp:cNvSpPr/>
      </dsp:nvSpPr>
      <dsp:spPr>
        <a:xfrm>
          <a:off x="2414736"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414736" y="2174410"/>
        <a:ext cx="474389" cy="237194"/>
      </dsp:txXfrm>
    </dsp:sp>
    <dsp:sp modelId="{6CC8312A-BD67-461A-BF53-4C42EDFD7F6E}">
      <dsp:nvSpPr>
        <dsp:cNvPr id="0" name=""/>
        <dsp:cNvSpPr/>
      </dsp:nvSpPr>
      <dsp:spPr>
        <a:xfrm>
          <a:off x="2870150"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Game</a:t>
          </a:r>
        </a:p>
      </dsp:txBody>
      <dsp:txXfrm>
        <a:off x="2870150" y="827144"/>
        <a:ext cx="474389" cy="237194"/>
      </dsp:txXfrm>
    </dsp:sp>
    <dsp:sp modelId="{6C15C7E9-DB3C-4052-AB89-AFD68BAF1FDD}">
      <dsp:nvSpPr>
        <dsp:cNvPr id="0" name=""/>
        <dsp:cNvSpPr/>
      </dsp:nvSpPr>
      <dsp:spPr>
        <a:xfrm>
          <a:off x="287015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2870150" y="1163960"/>
        <a:ext cx="474389" cy="237194"/>
      </dsp:txXfrm>
    </dsp:sp>
    <dsp:sp modelId="{06B560FF-D914-4929-A1AF-41CEAC6E2BC4}">
      <dsp:nvSpPr>
        <dsp:cNvPr id="0" name=""/>
        <dsp:cNvSpPr/>
      </dsp:nvSpPr>
      <dsp:spPr>
        <a:xfrm>
          <a:off x="298874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2988747" y="1500777"/>
        <a:ext cx="474389" cy="237194"/>
      </dsp:txXfrm>
    </dsp:sp>
    <dsp:sp modelId="{42D782A7-98D0-45F7-97FE-2B0EFD3F66E1}">
      <dsp:nvSpPr>
        <dsp:cNvPr id="0" name=""/>
        <dsp:cNvSpPr/>
      </dsp:nvSpPr>
      <dsp:spPr>
        <a:xfrm>
          <a:off x="298874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2988747" y="1837593"/>
        <a:ext cx="474389" cy="237194"/>
      </dsp:txXfrm>
    </dsp:sp>
    <dsp:sp modelId="{DB6F46BF-80A9-4F2D-A975-B473A851523F}">
      <dsp:nvSpPr>
        <dsp:cNvPr id="0" name=""/>
        <dsp:cNvSpPr/>
      </dsp:nvSpPr>
      <dsp:spPr>
        <a:xfrm>
          <a:off x="298874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2988747" y="2174410"/>
        <a:ext cx="474389" cy="237194"/>
      </dsp:txXfrm>
    </dsp:sp>
    <dsp:sp modelId="{486737C7-EABE-411B-8690-F1C12028B7CC}">
      <dsp:nvSpPr>
        <dsp:cNvPr id="0" name=""/>
        <dsp:cNvSpPr/>
      </dsp:nvSpPr>
      <dsp:spPr>
        <a:xfrm>
          <a:off x="2988747"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2988747" y="2511227"/>
        <a:ext cx="474389" cy="237194"/>
      </dsp:txXfrm>
    </dsp:sp>
    <dsp:sp modelId="{1EB18735-F816-42B1-9D44-1D5C5946A859}">
      <dsp:nvSpPr>
        <dsp:cNvPr id="0" name=""/>
        <dsp:cNvSpPr/>
      </dsp:nvSpPr>
      <dsp:spPr>
        <a:xfrm>
          <a:off x="3444161"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LAT</a:t>
          </a:r>
        </a:p>
      </dsp:txBody>
      <dsp:txXfrm>
        <a:off x="3444161" y="827144"/>
        <a:ext cx="474389" cy="237194"/>
      </dsp:txXfrm>
    </dsp:sp>
    <dsp:sp modelId="{2E1940C0-1C73-4710-8458-0DE2C4252F6A}">
      <dsp:nvSpPr>
        <dsp:cNvPr id="0" name=""/>
        <dsp:cNvSpPr/>
      </dsp:nvSpPr>
      <dsp:spPr>
        <a:xfrm>
          <a:off x="344416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BLBeam</a:t>
          </a:r>
          <a:r>
            <a:rPr lang="en-GB" sz="600" kern="1200" dirty="0"/>
            <a:t> …</a:t>
          </a:r>
        </a:p>
      </dsp:txBody>
      <dsp:txXfrm>
        <a:off x="3444161" y="1163960"/>
        <a:ext cx="474389" cy="237194"/>
      </dsp:txXfrm>
    </dsp:sp>
    <dsp:sp modelId="{3C353B08-1545-4C94-AF5D-43EE94378616}">
      <dsp:nvSpPr>
        <dsp:cNvPr id="0" name=""/>
        <dsp:cNvSpPr/>
      </dsp:nvSpPr>
      <dsp:spPr>
        <a:xfrm>
          <a:off x="356275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3562759" y="1500777"/>
        <a:ext cx="474389" cy="237194"/>
      </dsp:txXfrm>
    </dsp:sp>
    <dsp:sp modelId="{6482FEFB-DC7A-44C7-B0EB-F12625F9805F}">
      <dsp:nvSpPr>
        <dsp:cNvPr id="0" name=""/>
        <dsp:cNvSpPr/>
      </dsp:nvSpPr>
      <dsp:spPr>
        <a:xfrm>
          <a:off x="356275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3562759" y="1837593"/>
        <a:ext cx="474389" cy="237194"/>
      </dsp:txXfrm>
    </dsp:sp>
    <dsp:sp modelId="{6852F1DD-A85A-4EBF-A2E7-40324AA1EA46}">
      <dsp:nvSpPr>
        <dsp:cNvPr id="0" name=""/>
        <dsp:cNvSpPr/>
      </dsp:nvSpPr>
      <dsp:spPr>
        <a:xfrm>
          <a:off x="356275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3562759" y="2174410"/>
        <a:ext cx="474389" cy="237194"/>
      </dsp:txXfrm>
    </dsp:sp>
    <dsp:sp modelId="{D93CA5C7-CA9D-446B-BD3A-0D4306FA6BDE}">
      <dsp:nvSpPr>
        <dsp:cNvPr id="0" name=""/>
        <dsp:cNvSpPr/>
      </dsp:nvSpPr>
      <dsp:spPr>
        <a:xfrm>
          <a:off x="356275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3562759" y="2511227"/>
        <a:ext cx="474389" cy="237194"/>
      </dsp:txXfrm>
    </dsp:sp>
    <dsp:sp modelId="{4ABFE4DE-440C-457A-8657-2B83AFDAC83F}">
      <dsp:nvSpPr>
        <dsp:cNvPr id="0" name=""/>
        <dsp:cNvSpPr/>
      </dsp:nvSpPr>
      <dsp:spPr>
        <a:xfrm>
          <a:off x="401817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Logs</a:t>
          </a:r>
        </a:p>
      </dsp:txBody>
      <dsp:txXfrm>
        <a:off x="4018173" y="827144"/>
        <a:ext cx="474389" cy="237194"/>
      </dsp:txXfrm>
    </dsp:sp>
    <dsp:sp modelId="{E019660D-9D75-4553-94E0-17D184CE3C14}">
      <dsp:nvSpPr>
        <dsp:cNvPr id="0" name=""/>
        <dsp:cNvSpPr/>
      </dsp:nvSpPr>
      <dsp:spPr>
        <a:xfrm>
          <a:off x="4136770"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Pictures</a:t>
          </a:r>
        </a:p>
      </dsp:txBody>
      <dsp:txXfrm>
        <a:off x="4136770" y="1163960"/>
        <a:ext cx="474389" cy="237194"/>
      </dsp:txXfrm>
    </dsp:sp>
    <dsp:sp modelId="{A4ED982C-5E7B-4DC9-BD49-5F286B8F4718}">
      <dsp:nvSpPr>
        <dsp:cNvPr id="0" name=""/>
        <dsp:cNvSpPr/>
      </dsp:nvSpPr>
      <dsp:spPr>
        <a:xfrm>
          <a:off x="471078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Match2Sample</a:t>
          </a:r>
        </a:p>
      </dsp:txBody>
      <dsp:txXfrm>
        <a:off x="4710782" y="827144"/>
        <a:ext cx="474389" cy="237194"/>
      </dsp:txXfrm>
    </dsp:sp>
    <dsp:sp modelId="{17D0961C-AE93-433B-ADDB-06A48208EB9C}">
      <dsp:nvSpPr>
        <dsp:cNvPr id="0" name=""/>
        <dsp:cNvSpPr/>
      </dsp:nvSpPr>
      <dsp:spPr>
        <a:xfrm>
          <a:off x="471078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4710782" y="1163960"/>
        <a:ext cx="474389" cy="237194"/>
      </dsp:txXfrm>
    </dsp:sp>
    <dsp:sp modelId="{42FE0C91-DA22-41BB-A803-2FEAC5FCE9E4}">
      <dsp:nvSpPr>
        <dsp:cNvPr id="0" name=""/>
        <dsp:cNvSpPr/>
      </dsp:nvSpPr>
      <dsp:spPr>
        <a:xfrm>
          <a:off x="4829379"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4829379" y="1500777"/>
        <a:ext cx="474389" cy="237194"/>
      </dsp:txXfrm>
    </dsp:sp>
    <dsp:sp modelId="{07187EE0-78E1-4F4B-87E5-FCF1D6AE04F1}">
      <dsp:nvSpPr>
        <dsp:cNvPr id="0" name=""/>
        <dsp:cNvSpPr/>
      </dsp:nvSpPr>
      <dsp:spPr>
        <a:xfrm>
          <a:off x="4829379"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4829379" y="1837593"/>
        <a:ext cx="474389" cy="237194"/>
      </dsp:txXfrm>
    </dsp:sp>
    <dsp:sp modelId="{D8E82EA5-67B7-4633-B101-A3B92B82090F}">
      <dsp:nvSpPr>
        <dsp:cNvPr id="0" name=""/>
        <dsp:cNvSpPr/>
      </dsp:nvSpPr>
      <dsp:spPr>
        <a:xfrm>
          <a:off x="4829379"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4829379" y="2174410"/>
        <a:ext cx="474389" cy="237194"/>
      </dsp:txXfrm>
    </dsp:sp>
    <dsp:sp modelId="{67692813-4A6A-425C-A5EC-3ECA9CFA2B0B}">
      <dsp:nvSpPr>
        <dsp:cNvPr id="0" name=""/>
        <dsp:cNvSpPr/>
      </dsp:nvSpPr>
      <dsp:spPr>
        <a:xfrm>
          <a:off x="4829379"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4829379" y="2511227"/>
        <a:ext cx="474389" cy="237194"/>
      </dsp:txXfrm>
    </dsp:sp>
    <dsp:sp modelId="{5AECF85F-AC2E-452A-899C-18766C0AF7E1}">
      <dsp:nvSpPr>
        <dsp:cNvPr id="0" name=""/>
        <dsp:cNvSpPr/>
      </dsp:nvSpPr>
      <dsp:spPr>
        <a:xfrm>
          <a:off x="5284793"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Music</a:t>
          </a:r>
        </a:p>
      </dsp:txBody>
      <dsp:txXfrm>
        <a:off x="5284793" y="827144"/>
        <a:ext cx="474389" cy="237194"/>
      </dsp:txXfrm>
    </dsp:sp>
    <dsp:sp modelId="{D59330F4-DCAC-4352-8950-E7A60ED8220C}">
      <dsp:nvSpPr>
        <dsp:cNvPr id="0" name=""/>
        <dsp:cNvSpPr/>
      </dsp:nvSpPr>
      <dsp:spPr>
        <a:xfrm>
          <a:off x="5284793"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5284793" y="1163960"/>
        <a:ext cx="474389" cy="237194"/>
      </dsp:txXfrm>
    </dsp:sp>
    <dsp:sp modelId="{A5BBF496-50C0-4554-B5D9-8BCEABEA22B6}">
      <dsp:nvSpPr>
        <dsp:cNvPr id="0" name=""/>
        <dsp:cNvSpPr/>
      </dsp:nvSpPr>
      <dsp:spPr>
        <a:xfrm>
          <a:off x="540339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Behavior</a:t>
          </a:r>
          <a:endParaRPr lang="en-GB" sz="600" kern="1200" dirty="0"/>
        </a:p>
      </dsp:txBody>
      <dsp:txXfrm>
        <a:off x="5403391" y="1500777"/>
        <a:ext cx="474389" cy="237194"/>
      </dsp:txXfrm>
    </dsp:sp>
    <dsp:sp modelId="{43E62923-0C0F-4900-BEB9-2B52AC1409D9}">
      <dsp:nvSpPr>
        <dsp:cNvPr id="0" name=""/>
        <dsp:cNvSpPr/>
      </dsp:nvSpPr>
      <dsp:spPr>
        <a:xfrm>
          <a:off x="540339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EEG</a:t>
          </a:r>
          <a:endParaRPr lang="en-GB" sz="600" kern="1200" dirty="0"/>
        </a:p>
      </dsp:txBody>
      <dsp:txXfrm>
        <a:off x="5403391" y="1837593"/>
        <a:ext cx="474389" cy="237194"/>
      </dsp:txXfrm>
    </dsp:sp>
    <dsp:sp modelId="{AEC8E902-7653-4608-AF56-E2C8353AFB59}">
      <dsp:nvSpPr>
        <dsp:cNvPr id="0" name=""/>
        <dsp:cNvSpPr/>
      </dsp:nvSpPr>
      <dsp:spPr>
        <a:xfrm>
          <a:off x="5403391"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Eyetracking</a:t>
          </a:r>
          <a:endParaRPr lang="en-GB" sz="600" kern="1200" dirty="0"/>
        </a:p>
      </dsp:txBody>
      <dsp:txXfrm>
        <a:off x="5403391" y="2174410"/>
        <a:ext cx="474389" cy="237194"/>
      </dsp:txXfrm>
    </dsp:sp>
    <dsp:sp modelId="{D8A97DA9-C296-4F43-A972-82E5B042E064}">
      <dsp:nvSpPr>
        <dsp:cNvPr id="0" name=""/>
        <dsp:cNvSpPr/>
      </dsp:nvSpPr>
      <dsp:spPr>
        <a:xfrm>
          <a:off x="5403391"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t>Questionnaire</a:t>
          </a:r>
          <a:endParaRPr lang="en-GB" sz="600" kern="1200" dirty="0"/>
        </a:p>
      </dsp:txBody>
      <dsp:txXfrm>
        <a:off x="5403391" y="2511227"/>
        <a:ext cx="474389" cy="237194"/>
      </dsp:txXfrm>
    </dsp:sp>
    <dsp:sp modelId="{FE1E5EBA-7612-4649-B017-EF1668C8EEB0}">
      <dsp:nvSpPr>
        <dsp:cNvPr id="0" name=""/>
        <dsp:cNvSpPr/>
      </dsp:nvSpPr>
      <dsp:spPr>
        <a:xfrm>
          <a:off x="5858805"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MWT</a:t>
          </a:r>
        </a:p>
      </dsp:txBody>
      <dsp:txXfrm>
        <a:off x="5858805" y="827144"/>
        <a:ext cx="474389" cy="237194"/>
      </dsp:txXfrm>
    </dsp:sp>
    <dsp:sp modelId="{F5CB8E1E-15BC-4A28-8492-F388B066D646}">
      <dsp:nvSpPr>
        <dsp:cNvPr id="0" name=""/>
        <dsp:cNvSpPr/>
      </dsp:nvSpPr>
      <dsp:spPr>
        <a:xfrm>
          <a:off x="585880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Main</a:t>
          </a:r>
        </a:p>
      </dsp:txBody>
      <dsp:txXfrm>
        <a:off x="5858805" y="1163960"/>
        <a:ext cx="474389" cy="237194"/>
      </dsp:txXfrm>
    </dsp:sp>
    <dsp:sp modelId="{DE0F5C9F-3DC5-4511-98F5-11E7721BF73F}">
      <dsp:nvSpPr>
        <dsp:cNvPr id="0" name=""/>
        <dsp:cNvSpPr/>
      </dsp:nvSpPr>
      <dsp:spPr>
        <a:xfrm>
          <a:off x="597740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5977402" y="1500777"/>
        <a:ext cx="474389" cy="237194"/>
      </dsp:txXfrm>
    </dsp:sp>
    <dsp:sp modelId="{FAB475E9-B2A9-4EBC-9029-EC72C0A736A8}">
      <dsp:nvSpPr>
        <dsp:cNvPr id="0" name=""/>
        <dsp:cNvSpPr/>
      </dsp:nvSpPr>
      <dsp:spPr>
        <a:xfrm>
          <a:off x="597740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5977402" y="1837593"/>
        <a:ext cx="474389" cy="237194"/>
      </dsp:txXfrm>
    </dsp:sp>
    <dsp:sp modelId="{9869097E-C218-4952-9647-3E857C363687}">
      <dsp:nvSpPr>
        <dsp:cNvPr id="0" name=""/>
        <dsp:cNvSpPr/>
      </dsp:nvSpPr>
      <dsp:spPr>
        <a:xfrm>
          <a:off x="597740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5977402" y="2174410"/>
        <a:ext cx="474389" cy="237194"/>
      </dsp:txXfrm>
    </dsp:sp>
    <dsp:sp modelId="{C4AB2B37-B98A-4853-A2C7-1FEBC57D6A53}">
      <dsp:nvSpPr>
        <dsp:cNvPr id="0" name=""/>
        <dsp:cNvSpPr/>
      </dsp:nvSpPr>
      <dsp:spPr>
        <a:xfrm>
          <a:off x="5977402"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5977402" y="2511227"/>
        <a:ext cx="474389" cy="237194"/>
      </dsp:txXfrm>
    </dsp:sp>
    <dsp:sp modelId="{0177A746-339A-4F5B-85E1-26305A4E85BA}">
      <dsp:nvSpPr>
        <dsp:cNvPr id="0" name=""/>
        <dsp:cNvSpPr/>
      </dsp:nvSpPr>
      <dsp:spPr>
        <a:xfrm>
          <a:off x="643281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Oddball</a:t>
          </a:r>
        </a:p>
      </dsp:txBody>
      <dsp:txXfrm>
        <a:off x="6432816" y="827144"/>
        <a:ext cx="474389" cy="237194"/>
      </dsp:txXfrm>
    </dsp:sp>
    <dsp:sp modelId="{CAE58F42-8447-414F-ABF6-F42A1D59BE14}">
      <dsp:nvSpPr>
        <dsp:cNvPr id="0" name=""/>
        <dsp:cNvSpPr/>
      </dsp:nvSpPr>
      <dsp:spPr>
        <a:xfrm>
          <a:off x="643281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BaselinePost</a:t>
          </a:r>
          <a:r>
            <a:rPr lang="en-GB" sz="600" kern="1200" dirty="0"/>
            <a:t>…</a:t>
          </a:r>
        </a:p>
      </dsp:txBody>
      <dsp:txXfrm>
        <a:off x="6432816" y="1163960"/>
        <a:ext cx="474389" cy="237194"/>
      </dsp:txXfrm>
    </dsp:sp>
    <dsp:sp modelId="{273B65D1-71BA-44EC-AC58-5C45227864DD}">
      <dsp:nvSpPr>
        <dsp:cNvPr id="0" name=""/>
        <dsp:cNvSpPr/>
      </dsp:nvSpPr>
      <dsp:spPr>
        <a:xfrm>
          <a:off x="655141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6551414" y="1500777"/>
        <a:ext cx="474389" cy="237194"/>
      </dsp:txXfrm>
    </dsp:sp>
    <dsp:sp modelId="{8CF4B9EA-67EA-44E2-8194-AF7C16ABC581}">
      <dsp:nvSpPr>
        <dsp:cNvPr id="0" name=""/>
        <dsp:cNvSpPr/>
      </dsp:nvSpPr>
      <dsp:spPr>
        <a:xfrm>
          <a:off x="655141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6551414" y="1837593"/>
        <a:ext cx="474389" cy="237194"/>
      </dsp:txXfrm>
    </dsp:sp>
    <dsp:sp modelId="{268E7D64-2640-41B5-86FF-D476F04E5EFD}">
      <dsp:nvSpPr>
        <dsp:cNvPr id="0" name=""/>
        <dsp:cNvSpPr/>
      </dsp:nvSpPr>
      <dsp:spPr>
        <a:xfrm>
          <a:off x="655141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6551414" y="2174410"/>
        <a:ext cx="474389" cy="237194"/>
      </dsp:txXfrm>
    </dsp:sp>
    <dsp:sp modelId="{C8BFDA79-8F81-43FF-9B20-94A97BC32FA7}">
      <dsp:nvSpPr>
        <dsp:cNvPr id="0" name=""/>
        <dsp:cNvSpPr/>
      </dsp:nvSpPr>
      <dsp:spPr>
        <a:xfrm>
          <a:off x="700682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PVT</a:t>
          </a:r>
        </a:p>
      </dsp:txBody>
      <dsp:txXfrm>
        <a:off x="7006828" y="827144"/>
        <a:ext cx="474389" cy="237194"/>
      </dsp:txXfrm>
    </dsp:sp>
    <dsp:sp modelId="{BE6B8152-C36E-4361-9E17-FC64DC318029}">
      <dsp:nvSpPr>
        <dsp:cNvPr id="0" name=""/>
        <dsp:cNvSpPr/>
      </dsp:nvSpPr>
      <dsp:spPr>
        <a:xfrm>
          <a:off x="700682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BaselineBeam</a:t>
          </a:r>
          <a:endParaRPr lang="en-GB" sz="600" kern="1200" dirty="0"/>
        </a:p>
      </dsp:txBody>
      <dsp:txXfrm>
        <a:off x="7006828" y="1163960"/>
        <a:ext cx="474389" cy="237194"/>
      </dsp:txXfrm>
    </dsp:sp>
    <dsp:sp modelId="{FE15618F-3960-4728-93C2-1ECEFAFF2534}">
      <dsp:nvSpPr>
        <dsp:cNvPr id="0" name=""/>
        <dsp:cNvSpPr/>
      </dsp:nvSpPr>
      <dsp:spPr>
        <a:xfrm>
          <a:off x="712542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7125425" y="1500777"/>
        <a:ext cx="474389" cy="237194"/>
      </dsp:txXfrm>
    </dsp:sp>
    <dsp:sp modelId="{6F25802C-BD5C-4C92-8B95-9F2D27CA9B68}">
      <dsp:nvSpPr>
        <dsp:cNvPr id="0" name=""/>
        <dsp:cNvSpPr/>
      </dsp:nvSpPr>
      <dsp:spPr>
        <a:xfrm>
          <a:off x="7125425"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125425" y="1837593"/>
        <a:ext cx="474389" cy="237194"/>
      </dsp:txXfrm>
    </dsp:sp>
    <dsp:sp modelId="{5FA2CA02-294B-40BD-BCB6-371AD9F54CE7}">
      <dsp:nvSpPr>
        <dsp:cNvPr id="0" name=""/>
        <dsp:cNvSpPr/>
      </dsp:nvSpPr>
      <dsp:spPr>
        <a:xfrm>
          <a:off x="7125425"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7125425" y="2174410"/>
        <a:ext cx="474389" cy="237194"/>
      </dsp:txXfrm>
    </dsp:sp>
    <dsp:sp modelId="{E5C32625-22D1-4212-8105-F7E7B10A87B4}">
      <dsp:nvSpPr>
        <dsp:cNvPr id="0" name=""/>
        <dsp:cNvSpPr/>
      </dsp:nvSpPr>
      <dsp:spPr>
        <a:xfrm>
          <a:off x="7125425"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125425" y="2511227"/>
        <a:ext cx="474389" cy="237194"/>
      </dsp:txXfrm>
    </dsp:sp>
    <dsp:sp modelId="{CD68C320-EEC2-4A3F-B662-6E7BA46315E5}">
      <dsp:nvSpPr>
        <dsp:cNvPr id="0" name=""/>
        <dsp:cNvSpPr/>
      </dsp:nvSpPr>
      <dsp:spPr>
        <a:xfrm>
          <a:off x="8728862"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Sleep</a:t>
          </a:r>
        </a:p>
      </dsp:txBody>
      <dsp:txXfrm>
        <a:off x="8728862" y="827144"/>
        <a:ext cx="474389" cy="237194"/>
      </dsp:txXfrm>
    </dsp:sp>
    <dsp:sp modelId="{DDB4CACD-CC9C-43B6-8FF6-AEEB5DAF765B}">
      <dsp:nvSpPr>
        <dsp:cNvPr id="0" name=""/>
        <dsp:cNvSpPr/>
      </dsp:nvSpPr>
      <dsp:spPr>
        <a:xfrm>
          <a:off x="758083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a:t>
          </a:r>
        </a:p>
      </dsp:txBody>
      <dsp:txXfrm>
        <a:off x="7580839" y="1163960"/>
        <a:ext cx="474389" cy="237194"/>
      </dsp:txXfrm>
    </dsp:sp>
    <dsp:sp modelId="{1A278716-55F8-45B6-AD3A-8E08C8B4B52C}">
      <dsp:nvSpPr>
        <dsp:cNvPr id="0" name=""/>
        <dsp:cNvSpPr/>
      </dsp:nvSpPr>
      <dsp:spPr>
        <a:xfrm>
          <a:off x="769943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7699437" y="1500777"/>
        <a:ext cx="474389" cy="237194"/>
      </dsp:txXfrm>
    </dsp:sp>
    <dsp:sp modelId="{C3953F1A-B97E-4584-B76E-856848C0CBA8}">
      <dsp:nvSpPr>
        <dsp:cNvPr id="0" name=""/>
        <dsp:cNvSpPr/>
      </dsp:nvSpPr>
      <dsp:spPr>
        <a:xfrm>
          <a:off x="7699437"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7699437" y="1837593"/>
        <a:ext cx="474389" cy="237194"/>
      </dsp:txXfrm>
    </dsp:sp>
    <dsp:sp modelId="{08AC7964-5EAB-42EC-8D7A-07FD81A69F86}">
      <dsp:nvSpPr>
        <dsp:cNvPr id="0" name=""/>
        <dsp:cNvSpPr/>
      </dsp:nvSpPr>
      <dsp:spPr>
        <a:xfrm>
          <a:off x="7699437"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7699437" y="2174410"/>
        <a:ext cx="474389" cy="237194"/>
      </dsp:txXfrm>
    </dsp:sp>
    <dsp:sp modelId="{7998F0A3-6180-4F24-BCDE-DA928821AFD1}">
      <dsp:nvSpPr>
        <dsp:cNvPr id="0" name=""/>
        <dsp:cNvSpPr/>
      </dsp:nvSpPr>
      <dsp:spPr>
        <a:xfrm>
          <a:off x="8154851"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BaselineWeek</a:t>
          </a:r>
          <a:endParaRPr lang="en-GB" sz="600" kern="1200" dirty="0"/>
        </a:p>
      </dsp:txBody>
      <dsp:txXfrm>
        <a:off x="8154851" y="1163960"/>
        <a:ext cx="474389" cy="237194"/>
      </dsp:txXfrm>
    </dsp:sp>
    <dsp:sp modelId="{A23B232E-526B-4FE8-841A-2F1E65A81AB4}">
      <dsp:nvSpPr>
        <dsp:cNvPr id="0" name=""/>
        <dsp:cNvSpPr/>
      </dsp:nvSpPr>
      <dsp:spPr>
        <a:xfrm>
          <a:off x="8273448"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8273448" y="1500777"/>
        <a:ext cx="474389" cy="237194"/>
      </dsp:txXfrm>
    </dsp:sp>
    <dsp:sp modelId="{025E8C40-1C26-48F3-9455-71396702E594}">
      <dsp:nvSpPr>
        <dsp:cNvPr id="0" name=""/>
        <dsp:cNvSpPr/>
      </dsp:nvSpPr>
      <dsp:spPr>
        <a:xfrm>
          <a:off x="8273448"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BL-1 …</a:t>
          </a:r>
        </a:p>
      </dsp:txBody>
      <dsp:txXfrm>
        <a:off x="8273448" y="1837593"/>
        <a:ext cx="474389" cy="237194"/>
      </dsp:txXfrm>
    </dsp:sp>
    <dsp:sp modelId="{D472883C-A516-413F-AC32-7E12D9F4EB79}">
      <dsp:nvSpPr>
        <dsp:cNvPr id="0" name=""/>
        <dsp:cNvSpPr/>
      </dsp:nvSpPr>
      <dsp:spPr>
        <a:xfrm>
          <a:off x="8728862"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MainWeek</a:t>
          </a:r>
          <a:endParaRPr lang="en-GB" sz="600" kern="1200" dirty="0"/>
        </a:p>
      </dsp:txBody>
      <dsp:txXfrm>
        <a:off x="8728862" y="1163960"/>
        <a:ext cx="474389" cy="237194"/>
      </dsp:txXfrm>
    </dsp:sp>
    <dsp:sp modelId="{A3189A5A-B58C-4AE8-A2F9-E5F1F7456B45}">
      <dsp:nvSpPr>
        <dsp:cNvPr id="0" name=""/>
        <dsp:cNvSpPr/>
      </dsp:nvSpPr>
      <dsp:spPr>
        <a:xfrm>
          <a:off x="9302874"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NightPost</a:t>
          </a:r>
          <a:endParaRPr lang="en-GB" sz="600" kern="1200" dirty="0"/>
        </a:p>
      </dsp:txBody>
      <dsp:txXfrm>
        <a:off x="9302874" y="1163960"/>
        <a:ext cx="474389" cy="237194"/>
      </dsp:txXfrm>
    </dsp:sp>
    <dsp:sp modelId="{B268C9B3-8BCB-4C7A-8927-7B6480D4FA4D}">
      <dsp:nvSpPr>
        <dsp:cNvPr id="0" name=""/>
        <dsp:cNvSpPr/>
      </dsp:nvSpPr>
      <dsp:spPr>
        <a:xfrm>
          <a:off x="9421471"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421471" y="1500777"/>
        <a:ext cx="474389" cy="237194"/>
      </dsp:txXfrm>
    </dsp:sp>
    <dsp:sp modelId="{2524C851-9E5A-4F9B-B835-AFDC11DBD663}">
      <dsp:nvSpPr>
        <dsp:cNvPr id="0" name=""/>
        <dsp:cNvSpPr/>
      </dsp:nvSpPr>
      <dsp:spPr>
        <a:xfrm>
          <a:off x="9421471"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421471" y="1837593"/>
        <a:ext cx="474389" cy="237194"/>
      </dsp:txXfrm>
    </dsp:sp>
    <dsp:sp modelId="{13DD728E-5A12-475A-B70B-311A6E526BE8}">
      <dsp:nvSpPr>
        <dsp:cNvPr id="0" name=""/>
        <dsp:cNvSpPr/>
      </dsp:nvSpPr>
      <dsp:spPr>
        <a:xfrm>
          <a:off x="9876885"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NightPre</a:t>
          </a:r>
          <a:endParaRPr lang="en-GB" sz="600" kern="1200" dirty="0"/>
        </a:p>
      </dsp:txBody>
      <dsp:txXfrm>
        <a:off x="9876885" y="1163960"/>
        <a:ext cx="474389" cy="237194"/>
      </dsp:txXfrm>
    </dsp:sp>
    <dsp:sp modelId="{AFA63040-EE01-41DA-ACD8-C0F27EE9309B}">
      <dsp:nvSpPr>
        <dsp:cNvPr id="0" name=""/>
        <dsp:cNvSpPr/>
      </dsp:nvSpPr>
      <dsp:spPr>
        <a:xfrm>
          <a:off x="9995482"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Actigraphy</a:t>
          </a:r>
        </a:p>
      </dsp:txBody>
      <dsp:txXfrm>
        <a:off x="9995482" y="1500777"/>
        <a:ext cx="474389" cy="237194"/>
      </dsp:txXfrm>
    </dsp:sp>
    <dsp:sp modelId="{8006E9EE-760D-42A9-AF85-C53DA95F2BC6}">
      <dsp:nvSpPr>
        <dsp:cNvPr id="0" name=""/>
        <dsp:cNvSpPr/>
      </dsp:nvSpPr>
      <dsp:spPr>
        <a:xfrm>
          <a:off x="9995482"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9995482" y="1837593"/>
        <a:ext cx="474389" cy="237194"/>
      </dsp:txXfrm>
    </dsp:sp>
    <dsp:sp modelId="{19D867D9-1E18-474A-9C1B-E5BEBA45292B}">
      <dsp:nvSpPr>
        <dsp:cNvPr id="0" name=""/>
        <dsp:cNvSpPr/>
      </dsp:nvSpPr>
      <dsp:spPr>
        <a:xfrm>
          <a:off x="9995482"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9995482" y="2174410"/>
        <a:ext cx="474389" cy="237194"/>
      </dsp:txXfrm>
    </dsp:sp>
    <dsp:sp modelId="{489F723A-4910-4A04-99CA-D68587534D52}">
      <dsp:nvSpPr>
        <dsp:cNvPr id="0" name=""/>
        <dsp:cNvSpPr/>
      </dsp:nvSpPr>
      <dsp:spPr>
        <a:xfrm>
          <a:off x="10450896"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SpFT</a:t>
          </a:r>
          <a:endParaRPr lang="en-GB" sz="600" kern="1200" dirty="0"/>
        </a:p>
      </dsp:txBody>
      <dsp:txXfrm>
        <a:off x="10450896" y="827144"/>
        <a:ext cx="474389" cy="237194"/>
      </dsp:txXfrm>
    </dsp:sp>
    <dsp:sp modelId="{89C6220F-0E9A-49B6-AFD1-9CE23769E540}">
      <dsp:nvSpPr>
        <dsp:cNvPr id="0" name=""/>
        <dsp:cNvSpPr/>
      </dsp:nvSpPr>
      <dsp:spPr>
        <a:xfrm>
          <a:off x="10450896"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Baseline …</a:t>
          </a:r>
        </a:p>
      </dsp:txBody>
      <dsp:txXfrm>
        <a:off x="10450896" y="1163960"/>
        <a:ext cx="474389" cy="237194"/>
      </dsp:txXfrm>
    </dsp:sp>
    <dsp:sp modelId="{CDC185FA-888A-4E22-8523-AD71A53965C6}">
      <dsp:nvSpPr>
        <dsp:cNvPr id="0" name=""/>
        <dsp:cNvSpPr/>
      </dsp:nvSpPr>
      <dsp:spPr>
        <a:xfrm>
          <a:off x="10569494"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Behavior</a:t>
          </a:r>
          <a:endParaRPr lang="en-GB" sz="600" kern="1200" dirty="0"/>
        </a:p>
      </dsp:txBody>
      <dsp:txXfrm>
        <a:off x="10569494" y="1500777"/>
        <a:ext cx="474389" cy="237194"/>
      </dsp:txXfrm>
    </dsp:sp>
    <dsp:sp modelId="{1FBAB6C1-346D-48CD-A65B-23F0F2E95016}">
      <dsp:nvSpPr>
        <dsp:cNvPr id="0" name=""/>
        <dsp:cNvSpPr/>
      </dsp:nvSpPr>
      <dsp:spPr>
        <a:xfrm>
          <a:off x="10569494" y="183759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0569494" y="1837593"/>
        <a:ext cx="474389" cy="237194"/>
      </dsp:txXfrm>
    </dsp:sp>
    <dsp:sp modelId="{E617BD1B-2FEF-46E5-8E31-48907683031A}">
      <dsp:nvSpPr>
        <dsp:cNvPr id="0" name=""/>
        <dsp:cNvSpPr/>
      </dsp:nvSpPr>
      <dsp:spPr>
        <a:xfrm>
          <a:off x="10569494" y="217441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Eyetracking</a:t>
          </a:r>
          <a:endParaRPr lang="en-GB" sz="600" kern="1200" dirty="0"/>
        </a:p>
      </dsp:txBody>
      <dsp:txXfrm>
        <a:off x="10569494" y="2174410"/>
        <a:ext cx="474389" cy="237194"/>
      </dsp:txXfrm>
    </dsp:sp>
    <dsp:sp modelId="{6E17854A-998D-45F8-A0EB-F65E5BE5ABD7}">
      <dsp:nvSpPr>
        <dsp:cNvPr id="0" name=""/>
        <dsp:cNvSpPr/>
      </dsp:nvSpPr>
      <dsp:spPr>
        <a:xfrm>
          <a:off x="10569494" y="251122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Questionnaire</a:t>
          </a:r>
        </a:p>
      </dsp:txBody>
      <dsp:txXfrm>
        <a:off x="10569494" y="2511227"/>
        <a:ext cx="474389" cy="237194"/>
      </dsp:txXfrm>
    </dsp:sp>
    <dsp:sp modelId="{69BC94F8-0513-4158-A606-BCA8152789B5}">
      <dsp:nvSpPr>
        <dsp:cNvPr id="0" name=""/>
        <dsp:cNvSpPr/>
      </dsp:nvSpPr>
      <dsp:spPr>
        <a:xfrm>
          <a:off x="10569494" y="2848043"/>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Recordings</a:t>
          </a:r>
        </a:p>
      </dsp:txBody>
      <dsp:txXfrm>
        <a:off x="10569494" y="2848043"/>
        <a:ext cx="474389" cy="237194"/>
      </dsp:txXfrm>
    </dsp:sp>
    <dsp:sp modelId="{B8CFDB6E-14F8-421D-AF66-3293A315AC5C}">
      <dsp:nvSpPr>
        <dsp:cNvPr id="0" name=""/>
        <dsp:cNvSpPr/>
      </dsp:nvSpPr>
      <dsp:spPr>
        <a:xfrm>
          <a:off x="11024908"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Standing</a:t>
          </a:r>
        </a:p>
      </dsp:txBody>
      <dsp:txXfrm>
        <a:off x="11024908" y="827144"/>
        <a:ext cx="474389" cy="237194"/>
      </dsp:txXfrm>
    </dsp:sp>
    <dsp:sp modelId="{239B2507-71DD-4779-813B-4DA34BF505D7}">
      <dsp:nvSpPr>
        <dsp:cNvPr id="0" name=""/>
        <dsp:cNvSpPr/>
      </dsp:nvSpPr>
      <dsp:spPr>
        <a:xfrm>
          <a:off x="11024908"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err="1"/>
            <a:t>Blpost</a:t>
          </a:r>
          <a:r>
            <a:rPr lang="en-GB" sz="600" kern="1200" dirty="0"/>
            <a:t> …</a:t>
          </a:r>
        </a:p>
      </dsp:txBody>
      <dsp:txXfrm>
        <a:off x="11024908" y="1163960"/>
        <a:ext cx="474389" cy="237194"/>
      </dsp:txXfrm>
    </dsp:sp>
    <dsp:sp modelId="{7E7F4934-673D-43AF-AF82-A052AB633DF1}">
      <dsp:nvSpPr>
        <dsp:cNvPr id="0" name=""/>
        <dsp:cNvSpPr/>
      </dsp:nvSpPr>
      <dsp:spPr>
        <a:xfrm>
          <a:off x="11143505"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143505" y="1500777"/>
        <a:ext cx="474389" cy="237194"/>
      </dsp:txXfrm>
    </dsp:sp>
    <dsp:sp modelId="{358318F2-9D9D-4B2D-9D98-86A7B8DEA236}">
      <dsp:nvSpPr>
        <dsp:cNvPr id="0" name=""/>
        <dsp:cNvSpPr/>
      </dsp:nvSpPr>
      <dsp:spPr>
        <a:xfrm>
          <a:off x="11598919" y="827144"/>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a:t>
          </a:r>
        </a:p>
      </dsp:txBody>
      <dsp:txXfrm>
        <a:off x="11598919" y="827144"/>
        <a:ext cx="474389" cy="237194"/>
      </dsp:txXfrm>
    </dsp:sp>
    <dsp:sp modelId="{449D0A07-663C-44D1-A077-C2ACFC00B02F}">
      <dsp:nvSpPr>
        <dsp:cNvPr id="0" name=""/>
        <dsp:cNvSpPr/>
      </dsp:nvSpPr>
      <dsp:spPr>
        <a:xfrm>
          <a:off x="11598919" y="1163960"/>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TV1…</a:t>
          </a:r>
        </a:p>
      </dsp:txBody>
      <dsp:txXfrm>
        <a:off x="11598919" y="1163960"/>
        <a:ext cx="474389" cy="237194"/>
      </dsp:txXfrm>
    </dsp:sp>
    <dsp:sp modelId="{1A672210-9428-4D14-A550-B11BF5F9A3F3}">
      <dsp:nvSpPr>
        <dsp:cNvPr id="0" name=""/>
        <dsp:cNvSpPr/>
      </dsp:nvSpPr>
      <dsp:spPr>
        <a:xfrm>
          <a:off x="11717517" y="1500777"/>
          <a:ext cx="474389" cy="2371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t>EEG</a:t>
          </a:r>
        </a:p>
      </dsp:txBody>
      <dsp:txXfrm>
        <a:off x="11717517" y="1500777"/>
        <a:ext cx="474389" cy="2371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E550-F277-420E-BC4D-7F910C8072E6}" type="datetimeFigureOut">
              <a:rPr lang="en-GB" smtClean="0"/>
              <a:t>19/11/2020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2EEF3C-79F1-4F59-89C1-B1E4E7487031}" type="slidenum">
              <a:rPr lang="en-GB" smtClean="0"/>
              <a:t>‹#›</a:t>
            </a:fld>
            <a:endParaRPr lang="en-GB"/>
          </a:p>
        </p:txBody>
      </p:sp>
    </p:spTree>
    <p:extLst>
      <p:ext uri="{BB962C8B-B14F-4D97-AF65-F5344CB8AC3E}">
        <p14:creationId xmlns:p14="http://schemas.microsoft.com/office/powerpoint/2010/main" val="182183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much better with the higher frequencies</a:t>
            </a:r>
          </a:p>
        </p:txBody>
      </p:sp>
      <p:sp>
        <p:nvSpPr>
          <p:cNvPr id="4" name="Slide Number Placeholder 3"/>
          <p:cNvSpPr>
            <a:spLocks noGrp="1"/>
          </p:cNvSpPr>
          <p:nvPr>
            <p:ph type="sldNum" sz="quarter" idx="5"/>
          </p:nvPr>
        </p:nvSpPr>
        <p:spPr/>
        <p:txBody>
          <a:bodyPr/>
          <a:lstStyle/>
          <a:p>
            <a:fld id="{F4E5F621-4EB8-4253-B004-2228D15E6705}" type="slidenum">
              <a:rPr lang="en-GB" smtClean="0"/>
              <a:t>13</a:t>
            </a:fld>
            <a:endParaRPr lang="en-GB"/>
          </a:p>
        </p:txBody>
      </p:sp>
    </p:spTree>
    <p:extLst>
      <p:ext uri="{BB962C8B-B14F-4D97-AF65-F5344CB8AC3E}">
        <p14:creationId xmlns:p14="http://schemas.microsoft.com/office/powerpoint/2010/main" val="54447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77F4-7A12-4610-8172-C6CC3A43A0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007BBC-4948-4CEF-AB62-190A41D2E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7C47DB-0BA1-454A-ADEB-2CEB231393E8}"/>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A01A38E2-3D71-45A3-8E37-33F29A2201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FD64B-D055-4502-9E81-C988F704D431}"/>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8739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F72E-2217-41F3-909F-133B621AF9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3A3D5-E0A8-4C5F-A435-6943FF23A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A40F76-7E48-4ABE-9615-773E6DE6AA51}"/>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91FD19C6-2C41-4A17-ADCE-978145CB6C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CDA44-6D52-48D4-8620-CD208BD6B88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205565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23D9-253C-4212-AD74-50C5A9B5D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F4E871-4666-47FD-A3E2-6D91FC6C7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D3D6F4-E466-406C-A2CA-63F1C3E3B970}"/>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A6795307-065C-442E-8989-A6BD63D80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02C43-DAB8-4409-8475-44483F32CF3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62215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11A-A865-403D-8CB6-291A9A94F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34D2DC-7A6C-4D65-A5F7-EA8AB09EE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5CACA-7AB8-43A2-9BC7-A7A546A9A457}"/>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134260E3-6320-4664-99FF-BE1A3682C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C510DC-5B5C-4287-978F-058AD1D2AE45}"/>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5484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EBD5-3A06-4B7F-9620-A9EF315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01DB8B-BE01-4029-AF97-4203F6DDD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17B93-5222-444F-A9EF-A5FF64E48596}"/>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DD9B0B07-4570-4B7D-992E-B61AA894AD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36363F-083A-4AF4-BED4-A2287FE2ABA8}"/>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935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7561-0D97-4389-965D-6BFEA08BAFE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1FA9F-9DC7-417E-BC95-35C12893B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A84F1-E5AF-4EC7-BA7B-025D256E9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133A07-C666-4CCD-8BEC-C5A9352CB7FE}"/>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6" name="Footer Placeholder 5">
            <a:extLst>
              <a:ext uri="{FF2B5EF4-FFF2-40B4-BE49-F238E27FC236}">
                <a16:creationId xmlns:a16="http://schemas.microsoft.com/office/drawing/2014/main" id="{C1338567-76E2-4F44-AB0B-80552CE97B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1CD60-F173-4286-A64A-36DE85650C5D}"/>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426092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440-2728-4F82-95A9-2DBB3721B2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55C4D4-8ED5-4307-BE28-8DF1897E1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9E455-26A8-4C5D-8F43-BB747DB395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9726F3-B05E-4B0E-8389-F858494DB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E278-E102-460E-A35B-7F1A0F1BF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4F65A9-78E8-4B0B-9E3D-05A6DF1E9C2A}"/>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8" name="Footer Placeholder 7">
            <a:extLst>
              <a:ext uri="{FF2B5EF4-FFF2-40B4-BE49-F238E27FC236}">
                <a16:creationId xmlns:a16="http://schemas.microsoft.com/office/drawing/2014/main" id="{6027A382-399F-49F2-94FD-197EF8BD1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1D5B3-BCB3-4F9E-845F-68E437E57500}"/>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63562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6F0-0616-46B7-9A26-0DF6B8EFAF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0C056F-3282-48A8-A837-70F2F53A5A59}"/>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4" name="Footer Placeholder 3">
            <a:extLst>
              <a:ext uri="{FF2B5EF4-FFF2-40B4-BE49-F238E27FC236}">
                <a16:creationId xmlns:a16="http://schemas.microsoft.com/office/drawing/2014/main" id="{FB5AA386-0F85-4178-8763-3C1B92B773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48E7DAE-7E74-4C52-B736-A1B11B4AC012}"/>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103180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E593C-D861-466F-BF57-661BBC610E4E}"/>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3" name="Footer Placeholder 2">
            <a:extLst>
              <a:ext uri="{FF2B5EF4-FFF2-40B4-BE49-F238E27FC236}">
                <a16:creationId xmlns:a16="http://schemas.microsoft.com/office/drawing/2014/main" id="{33A05AD6-B4BA-4F08-94E6-C41678ADBF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0A1207-1514-49FF-B541-994B348E2CF7}"/>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383418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9DF-10D8-4BB4-B61B-4B1713AB3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391B2D2-7D01-45A3-AE1A-EB8EAA141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1C170D-AC97-4C3C-A414-2AE5FD1C0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7D957-1DE9-4A12-8660-47A6FF0F0353}"/>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6" name="Footer Placeholder 5">
            <a:extLst>
              <a:ext uri="{FF2B5EF4-FFF2-40B4-BE49-F238E27FC236}">
                <a16:creationId xmlns:a16="http://schemas.microsoft.com/office/drawing/2014/main" id="{E8EDBA6C-E502-4E21-9B83-C058F5C3B5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4597D7-417B-4AEE-BFFF-841F3B3C76F9}"/>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9196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08F-C01C-46E5-A249-71A1CDF6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5EDE05-E295-4B99-9B9A-D1A4F0C90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C908BD-EA16-46D1-AB0C-C6AB2AEA3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73465-32D3-4A0D-B50B-811D75B4DD4F}"/>
              </a:ext>
            </a:extLst>
          </p:cNvPr>
          <p:cNvSpPr>
            <a:spLocks noGrp="1"/>
          </p:cNvSpPr>
          <p:nvPr>
            <p:ph type="dt" sz="half" idx="10"/>
          </p:nvPr>
        </p:nvSpPr>
        <p:spPr/>
        <p:txBody>
          <a:bodyPr/>
          <a:lstStyle/>
          <a:p>
            <a:fld id="{6A9D7904-86CF-496B-A091-5D51C8BF120B}" type="datetimeFigureOut">
              <a:rPr lang="en-GB" smtClean="0"/>
              <a:t>19/11/2020</a:t>
            </a:fld>
            <a:endParaRPr lang="en-GB"/>
          </a:p>
        </p:txBody>
      </p:sp>
      <p:sp>
        <p:nvSpPr>
          <p:cNvPr id="6" name="Footer Placeholder 5">
            <a:extLst>
              <a:ext uri="{FF2B5EF4-FFF2-40B4-BE49-F238E27FC236}">
                <a16:creationId xmlns:a16="http://schemas.microsoft.com/office/drawing/2014/main" id="{133796AD-BF6A-47EA-8AEB-DAF4C3C4F1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B4342-B3B3-48DC-ABAE-F925D625D91B}"/>
              </a:ext>
            </a:extLst>
          </p:cNvPr>
          <p:cNvSpPr>
            <a:spLocks noGrp="1"/>
          </p:cNvSpPr>
          <p:nvPr>
            <p:ph type="sldNum" sz="quarter" idx="12"/>
          </p:nvPr>
        </p:nvSpPr>
        <p:spPr/>
        <p:txBody>
          <a:bodyPr/>
          <a:lstStyle/>
          <a:p>
            <a:fld id="{7334ED3A-2C21-4AEF-99EA-F72F31060123}" type="slidenum">
              <a:rPr lang="en-GB" smtClean="0"/>
              <a:t>‹#›</a:t>
            </a:fld>
            <a:endParaRPr lang="en-GB"/>
          </a:p>
        </p:txBody>
      </p:sp>
    </p:spTree>
    <p:extLst>
      <p:ext uri="{BB962C8B-B14F-4D97-AF65-F5344CB8AC3E}">
        <p14:creationId xmlns:p14="http://schemas.microsoft.com/office/powerpoint/2010/main" val="262527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BBAD-481A-4AF8-B9D1-FB30CE5A6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EF210-EB73-413C-B03D-934FD397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830ADF-FB15-4E30-9CEA-D8EE12E33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D7904-86CF-496B-A091-5D51C8BF120B}" type="datetimeFigureOut">
              <a:rPr lang="en-GB" smtClean="0"/>
              <a:t>19/11/2020</a:t>
            </a:fld>
            <a:endParaRPr lang="en-GB"/>
          </a:p>
        </p:txBody>
      </p:sp>
      <p:sp>
        <p:nvSpPr>
          <p:cNvPr id="5" name="Footer Placeholder 4">
            <a:extLst>
              <a:ext uri="{FF2B5EF4-FFF2-40B4-BE49-F238E27FC236}">
                <a16:creationId xmlns:a16="http://schemas.microsoft.com/office/drawing/2014/main" id="{C1CAE2A6-B210-4671-B62D-F55A17780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ED74FB-9347-41A7-9D6F-34179CAD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4ED3A-2C21-4AEF-99EA-F72F31060123}" type="slidenum">
              <a:rPr lang="en-GB" smtClean="0"/>
              <a:t>‹#›</a:t>
            </a:fld>
            <a:endParaRPr lang="en-GB"/>
          </a:p>
        </p:txBody>
      </p:sp>
    </p:spTree>
    <p:extLst>
      <p:ext uri="{BB962C8B-B14F-4D97-AF65-F5344CB8AC3E}">
        <p14:creationId xmlns:p14="http://schemas.microsoft.com/office/powerpoint/2010/main" val="4260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7F26-EB9B-430A-9F4A-41A69DA4F0B7}"/>
              </a:ext>
            </a:extLst>
          </p:cNvPr>
          <p:cNvSpPr>
            <a:spLocks noGrp="1"/>
          </p:cNvSpPr>
          <p:nvPr>
            <p:ph type="ctrTitle"/>
          </p:nvPr>
        </p:nvSpPr>
        <p:spPr/>
        <p:txBody>
          <a:bodyPr/>
          <a:lstStyle/>
          <a:p>
            <a:r>
              <a:rPr lang="en-GB" dirty="0"/>
              <a:t>Complete LSM Pipeline</a:t>
            </a:r>
          </a:p>
        </p:txBody>
      </p:sp>
      <p:sp>
        <p:nvSpPr>
          <p:cNvPr id="3" name="Subtitle 2">
            <a:extLst>
              <a:ext uri="{FF2B5EF4-FFF2-40B4-BE49-F238E27FC236}">
                <a16:creationId xmlns:a16="http://schemas.microsoft.com/office/drawing/2014/main" id="{FD1E56FC-8EF2-455D-8CFD-A26F654A92D1}"/>
              </a:ext>
            </a:extLst>
          </p:cNvPr>
          <p:cNvSpPr>
            <a:spLocks noGrp="1"/>
          </p:cNvSpPr>
          <p:nvPr>
            <p:ph type="subTitle" idx="1"/>
          </p:nvPr>
        </p:nvSpPr>
        <p:spPr/>
        <p:txBody>
          <a:bodyPr/>
          <a:lstStyle/>
          <a:p>
            <a:r>
              <a:rPr lang="en-GB" dirty="0"/>
              <a:t>With reasons for doing things</a:t>
            </a:r>
          </a:p>
        </p:txBody>
      </p:sp>
    </p:spTree>
    <p:extLst>
      <p:ext uri="{BB962C8B-B14F-4D97-AF65-F5344CB8AC3E}">
        <p14:creationId xmlns:p14="http://schemas.microsoft.com/office/powerpoint/2010/main" val="373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AC65-03D3-4C9F-97FB-1F7E3E73ADDA}"/>
              </a:ext>
            </a:extLst>
          </p:cNvPr>
          <p:cNvSpPr>
            <a:spLocks noGrp="1"/>
          </p:cNvSpPr>
          <p:nvPr>
            <p:ph type="title"/>
          </p:nvPr>
        </p:nvSpPr>
        <p:spPr/>
        <p:txBody>
          <a:bodyPr/>
          <a:lstStyle/>
          <a:p>
            <a:r>
              <a:rPr lang="en-GB" dirty="0"/>
              <a:t>Filtering + </a:t>
            </a:r>
            <a:r>
              <a:rPr lang="en-GB" dirty="0" err="1"/>
              <a:t>downsampling</a:t>
            </a:r>
            <a:endParaRPr lang="en-GB" dirty="0"/>
          </a:p>
        </p:txBody>
      </p:sp>
      <p:pic>
        <p:nvPicPr>
          <p:cNvPr id="4" name="Picture 3">
            <a:extLst>
              <a:ext uri="{FF2B5EF4-FFF2-40B4-BE49-F238E27FC236}">
                <a16:creationId xmlns:a16="http://schemas.microsoft.com/office/drawing/2014/main" id="{D030ECDB-2AFB-480B-B169-AE9D0840208B}"/>
              </a:ext>
            </a:extLst>
          </p:cNvPr>
          <p:cNvPicPr>
            <a:picLocks noChangeAspect="1"/>
          </p:cNvPicPr>
          <p:nvPr/>
        </p:nvPicPr>
        <p:blipFill>
          <a:blip r:embed="rId2"/>
          <a:stretch>
            <a:fillRect/>
          </a:stretch>
        </p:blipFill>
        <p:spPr>
          <a:xfrm>
            <a:off x="1404171" y="2336800"/>
            <a:ext cx="9246895" cy="2832560"/>
          </a:xfrm>
          <a:prstGeom prst="rect">
            <a:avLst/>
          </a:prstGeom>
        </p:spPr>
      </p:pic>
      <p:sp>
        <p:nvSpPr>
          <p:cNvPr id="5" name="TextBox 4">
            <a:extLst>
              <a:ext uri="{FF2B5EF4-FFF2-40B4-BE49-F238E27FC236}">
                <a16:creationId xmlns:a16="http://schemas.microsoft.com/office/drawing/2014/main" id="{824AEF93-15F3-4713-883C-3522856B3F86}"/>
              </a:ext>
            </a:extLst>
          </p:cNvPr>
          <p:cNvSpPr txBox="1"/>
          <p:nvPr/>
        </p:nvSpPr>
        <p:spPr>
          <a:xfrm>
            <a:off x="6396567" y="3230033"/>
            <a:ext cx="5499100" cy="1200329"/>
          </a:xfrm>
          <a:prstGeom prst="rect">
            <a:avLst/>
          </a:prstGeom>
          <a:noFill/>
        </p:spPr>
        <p:txBody>
          <a:bodyPr wrap="square" rtlCol="0">
            <a:spAutoFit/>
          </a:bodyPr>
          <a:lstStyle/>
          <a:p>
            <a:r>
              <a:rPr lang="en-GB" dirty="0"/>
              <a:t>Note: </a:t>
            </a:r>
            <a:r>
              <a:rPr lang="en-GB" dirty="0" err="1"/>
              <a:t>downsampling</a:t>
            </a:r>
            <a:r>
              <a:rPr lang="en-GB" dirty="0"/>
              <a:t> is done after LP filtering, because people are worried about aliasing (not really a problem when high </a:t>
            </a:r>
            <a:r>
              <a:rPr lang="en-GB" dirty="0" err="1"/>
              <a:t>cutoff</a:t>
            </a:r>
            <a:r>
              <a:rPr lang="en-GB" dirty="0"/>
              <a:t> is &lt;&lt; than Nyquist). Best to do HP filtering after though, because it’s a lot slower.</a:t>
            </a:r>
          </a:p>
        </p:txBody>
      </p:sp>
    </p:spTree>
    <p:extLst>
      <p:ext uri="{BB962C8B-B14F-4D97-AF65-F5344CB8AC3E}">
        <p14:creationId xmlns:p14="http://schemas.microsoft.com/office/powerpoint/2010/main" val="14169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FA997-3E06-40B9-A836-934252912A68}"/>
              </a:ext>
            </a:extLst>
          </p:cNvPr>
          <p:cNvPicPr>
            <a:picLocks noChangeAspect="1"/>
          </p:cNvPicPr>
          <p:nvPr/>
        </p:nvPicPr>
        <p:blipFill>
          <a:blip r:embed="rId2"/>
          <a:stretch>
            <a:fillRect/>
          </a:stretch>
        </p:blipFill>
        <p:spPr>
          <a:xfrm>
            <a:off x="0" y="18871"/>
            <a:ext cx="12192000" cy="6820258"/>
          </a:xfrm>
          <a:prstGeom prst="rect">
            <a:avLst/>
          </a:prstGeom>
        </p:spPr>
      </p:pic>
      <p:cxnSp>
        <p:nvCxnSpPr>
          <p:cNvPr id="3" name="Straight Connector 2">
            <a:extLst>
              <a:ext uri="{FF2B5EF4-FFF2-40B4-BE49-F238E27FC236}">
                <a16:creationId xmlns:a16="http://schemas.microsoft.com/office/drawing/2014/main" id="{F4D31F2E-1BB8-49A6-AF33-DBF85490F3D4}"/>
              </a:ext>
            </a:extLst>
          </p:cNvPr>
          <p:cNvCxnSpPr/>
          <p:nvPr/>
        </p:nvCxnSpPr>
        <p:spPr>
          <a:xfrm flipV="1">
            <a:off x="7967130"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E0CCE63-13C1-4791-A307-0C7778EC5FFF}"/>
              </a:ext>
            </a:extLst>
          </p:cNvPr>
          <p:cNvSpPr/>
          <p:nvPr/>
        </p:nvSpPr>
        <p:spPr>
          <a:xfrm>
            <a:off x="1291167" y="4682066"/>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5" name="TextBox 4">
            <a:extLst>
              <a:ext uri="{FF2B5EF4-FFF2-40B4-BE49-F238E27FC236}">
                <a16:creationId xmlns:a16="http://schemas.microsoft.com/office/drawing/2014/main" id="{1759A37B-89C5-4457-AC29-952E241955E3}"/>
              </a:ext>
            </a:extLst>
          </p:cNvPr>
          <p:cNvSpPr txBox="1"/>
          <p:nvPr/>
        </p:nvSpPr>
        <p:spPr>
          <a:xfrm>
            <a:off x="3992033" y="4288367"/>
            <a:ext cx="3340100" cy="1754326"/>
          </a:xfrm>
          <a:prstGeom prst="rect">
            <a:avLst/>
          </a:prstGeom>
          <a:noFill/>
        </p:spPr>
        <p:txBody>
          <a:bodyPr wrap="square" rtlCol="0">
            <a:spAutoFit/>
          </a:bodyPr>
          <a:lstStyle/>
          <a:p>
            <a:r>
              <a:rPr lang="en-GB" dirty="0"/>
              <a:t>Note: </a:t>
            </a:r>
            <a:r>
              <a:rPr lang="en-GB" dirty="0" err="1"/>
              <a:t>EEGlab</a:t>
            </a:r>
            <a:r>
              <a:rPr lang="en-GB" dirty="0"/>
              <a:t> default filters did a good job of sharply cutting off the frequencies at 40Hz, without any noticeable ringing effects. The green relative to yellow has been additionally </a:t>
            </a:r>
            <a:r>
              <a:rPr lang="en-GB" dirty="0" err="1"/>
              <a:t>downsampled</a:t>
            </a:r>
            <a:endParaRPr lang="en-GB" dirty="0"/>
          </a:p>
        </p:txBody>
      </p:sp>
    </p:spTree>
    <p:extLst>
      <p:ext uri="{BB962C8B-B14F-4D97-AF65-F5344CB8AC3E}">
        <p14:creationId xmlns:p14="http://schemas.microsoft.com/office/powerpoint/2010/main" val="2319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A37-C901-4049-A321-A2BA32710E4A}"/>
              </a:ext>
            </a:extLst>
          </p:cNvPr>
          <p:cNvSpPr>
            <a:spLocks noGrp="1"/>
          </p:cNvSpPr>
          <p:nvPr>
            <p:ph type="title"/>
          </p:nvPr>
        </p:nvSpPr>
        <p:spPr/>
        <p:txBody>
          <a:bodyPr/>
          <a:lstStyle/>
          <a:p>
            <a:r>
              <a:rPr lang="en-GB" dirty="0" err="1"/>
              <a:t>Highpass</a:t>
            </a:r>
            <a:r>
              <a:rPr lang="en-GB" dirty="0"/>
              <a:t> Filter, a.k.a. “Sven’s Filter”</a:t>
            </a:r>
          </a:p>
        </p:txBody>
      </p:sp>
      <p:pic>
        <p:nvPicPr>
          <p:cNvPr id="3" name="Picture 2">
            <a:extLst>
              <a:ext uri="{FF2B5EF4-FFF2-40B4-BE49-F238E27FC236}">
                <a16:creationId xmlns:a16="http://schemas.microsoft.com/office/drawing/2014/main" id="{B485ABCC-A50C-4118-A9B6-29C3A1B34AC4}"/>
              </a:ext>
            </a:extLst>
          </p:cNvPr>
          <p:cNvPicPr>
            <a:picLocks noChangeAspect="1"/>
          </p:cNvPicPr>
          <p:nvPr/>
        </p:nvPicPr>
        <p:blipFill rotWithShape="1">
          <a:blip r:embed="rId2"/>
          <a:srcRect t="1442"/>
          <a:stretch/>
        </p:blipFill>
        <p:spPr>
          <a:xfrm>
            <a:off x="3148267" y="1570567"/>
            <a:ext cx="6179591" cy="5207000"/>
          </a:xfrm>
          <a:prstGeom prst="rect">
            <a:avLst/>
          </a:prstGeom>
        </p:spPr>
      </p:pic>
      <p:sp>
        <p:nvSpPr>
          <p:cNvPr id="5" name="Rectangle 4">
            <a:extLst>
              <a:ext uri="{FF2B5EF4-FFF2-40B4-BE49-F238E27FC236}">
                <a16:creationId xmlns:a16="http://schemas.microsoft.com/office/drawing/2014/main" id="{9E36FA8E-4A0A-4463-84F2-71241B938B5E}"/>
              </a:ext>
            </a:extLst>
          </p:cNvPr>
          <p:cNvSpPr/>
          <p:nvPr/>
        </p:nvSpPr>
        <p:spPr>
          <a:xfrm>
            <a:off x="3959105" y="5145348"/>
            <a:ext cx="5194780" cy="420696"/>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02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EF25-D741-40C6-A8BD-E17A78821E4B}"/>
              </a:ext>
            </a:extLst>
          </p:cNvPr>
          <p:cNvPicPr>
            <a:picLocks noChangeAspect="1"/>
          </p:cNvPicPr>
          <p:nvPr/>
        </p:nvPicPr>
        <p:blipFill>
          <a:blip r:embed="rId3"/>
          <a:stretch>
            <a:fillRect/>
          </a:stretch>
        </p:blipFill>
        <p:spPr>
          <a:xfrm>
            <a:off x="0" y="56551"/>
            <a:ext cx="12192000" cy="6801449"/>
          </a:xfrm>
          <a:prstGeom prst="rect">
            <a:avLst/>
          </a:prstGeom>
        </p:spPr>
      </p:pic>
      <p:cxnSp>
        <p:nvCxnSpPr>
          <p:cNvPr id="4" name="Straight Connector 3">
            <a:extLst>
              <a:ext uri="{FF2B5EF4-FFF2-40B4-BE49-F238E27FC236}">
                <a16:creationId xmlns:a16="http://schemas.microsoft.com/office/drawing/2014/main" id="{74EF473A-112F-4F83-8C15-B62D93C0DD5B}"/>
              </a:ext>
            </a:extLst>
          </p:cNvPr>
          <p:cNvCxnSpPr/>
          <p:nvPr/>
        </p:nvCxnSpPr>
        <p:spPr>
          <a:xfrm flipV="1">
            <a:off x="3780389" y="118531"/>
            <a:ext cx="0" cy="6239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4ABA655-B0E4-4092-9000-B91504585AE6}"/>
              </a:ext>
            </a:extLst>
          </p:cNvPr>
          <p:cNvSpPr/>
          <p:nvPr/>
        </p:nvSpPr>
        <p:spPr>
          <a:xfrm>
            <a:off x="6053667" y="4487332"/>
            <a:ext cx="1680629" cy="1231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77AC30"/>
                </a:solidFill>
              </a:rPr>
              <a:t>EEGLAB</a:t>
            </a:r>
          </a:p>
          <a:p>
            <a:pPr algn="ctr"/>
            <a:r>
              <a:rPr lang="en-GB" sz="2400" dirty="0">
                <a:solidFill>
                  <a:srgbClr val="7E2F8E"/>
                </a:solidFill>
              </a:rPr>
              <a:t>Sven</a:t>
            </a:r>
          </a:p>
          <a:p>
            <a:pPr algn="ctr"/>
            <a:r>
              <a:rPr lang="en-GB" sz="2400" dirty="0">
                <a:solidFill>
                  <a:srgbClr val="0072BD"/>
                </a:solidFill>
              </a:rPr>
              <a:t>Raw</a:t>
            </a:r>
            <a:r>
              <a:rPr lang="en-GB" sz="2400" dirty="0">
                <a:solidFill>
                  <a:schemeClr val="tx1"/>
                </a:solidFill>
              </a:rPr>
              <a:t>/</a:t>
            </a:r>
            <a:r>
              <a:rPr lang="en-GB" sz="2400" dirty="0">
                <a:solidFill>
                  <a:srgbClr val="D95319"/>
                </a:solidFill>
              </a:rPr>
              <a:t>Notch</a:t>
            </a:r>
          </a:p>
        </p:txBody>
      </p:sp>
      <p:sp>
        <p:nvSpPr>
          <p:cNvPr id="3" name="TextBox 2">
            <a:extLst>
              <a:ext uri="{FF2B5EF4-FFF2-40B4-BE49-F238E27FC236}">
                <a16:creationId xmlns:a16="http://schemas.microsoft.com/office/drawing/2014/main" id="{4306049F-2B4D-4F1B-90A8-D9A521F92E9B}"/>
              </a:ext>
            </a:extLst>
          </p:cNvPr>
          <p:cNvSpPr txBox="1"/>
          <p:nvPr/>
        </p:nvSpPr>
        <p:spPr>
          <a:xfrm>
            <a:off x="5067300" y="774700"/>
            <a:ext cx="3941231" cy="646331"/>
          </a:xfrm>
          <a:prstGeom prst="rect">
            <a:avLst/>
          </a:prstGeom>
          <a:noFill/>
        </p:spPr>
        <p:txBody>
          <a:bodyPr wrap="square" rtlCol="0">
            <a:spAutoFit/>
          </a:bodyPr>
          <a:lstStyle/>
          <a:p>
            <a:r>
              <a:rPr lang="en-GB" dirty="0"/>
              <a:t>Note: Now, </a:t>
            </a:r>
            <a:r>
              <a:rPr lang="en-GB" dirty="0" err="1"/>
              <a:t>sven’s</a:t>
            </a:r>
            <a:r>
              <a:rPr lang="en-GB" dirty="0"/>
              <a:t> filter performs much better (purple), thus it is used for HP</a:t>
            </a:r>
          </a:p>
        </p:txBody>
      </p:sp>
    </p:spTree>
    <p:extLst>
      <p:ext uri="{BB962C8B-B14F-4D97-AF65-F5344CB8AC3E}">
        <p14:creationId xmlns:p14="http://schemas.microsoft.com/office/powerpoint/2010/main" val="2198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F96E-94E1-490F-9018-2EA2D7050534}"/>
              </a:ext>
            </a:extLst>
          </p:cNvPr>
          <p:cNvSpPr>
            <a:spLocks noGrp="1"/>
          </p:cNvSpPr>
          <p:nvPr>
            <p:ph type="title"/>
          </p:nvPr>
        </p:nvSpPr>
        <p:spPr/>
        <p:txBody>
          <a:bodyPr/>
          <a:lstStyle/>
          <a:p>
            <a:r>
              <a:rPr lang="en-GB" dirty="0"/>
              <a:t>C: Cut data (wake)</a:t>
            </a:r>
          </a:p>
        </p:txBody>
      </p:sp>
      <p:sp>
        <p:nvSpPr>
          <p:cNvPr id="3" name="Text Placeholder 2">
            <a:extLst>
              <a:ext uri="{FF2B5EF4-FFF2-40B4-BE49-F238E27FC236}">
                <a16:creationId xmlns:a16="http://schemas.microsoft.com/office/drawing/2014/main" id="{219471C4-2006-4A3E-AB7B-F9920D056D28}"/>
              </a:ext>
            </a:extLst>
          </p:cNvPr>
          <p:cNvSpPr>
            <a:spLocks noGrp="1"/>
          </p:cNvSpPr>
          <p:nvPr>
            <p:ph type="body" idx="1"/>
          </p:nvPr>
        </p:nvSpPr>
        <p:spPr/>
        <p:txBody>
          <a:bodyPr/>
          <a:lstStyle/>
          <a:p>
            <a:r>
              <a:rPr lang="en-GB" dirty="0"/>
              <a:t>Manually select bad data</a:t>
            </a:r>
          </a:p>
        </p:txBody>
      </p:sp>
    </p:spTree>
    <p:extLst>
      <p:ext uri="{BB962C8B-B14F-4D97-AF65-F5344CB8AC3E}">
        <p14:creationId xmlns:p14="http://schemas.microsoft.com/office/powerpoint/2010/main" val="221551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080230" cy="5491163"/>
          </a:xfrm>
        </p:spPr>
        <p:txBody>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Automatically identify highly noisy segments of data (could be better)</a:t>
            </a:r>
          </a:p>
          <a:p>
            <a:pPr marL="514350" indent="-514350">
              <a:buFont typeface="+mj-lt"/>
              <a:buAutoNum type="arabicPeriod"/>
            </a:pPr>
            <a:r>
              <a:rPr lang="en-GB" dirty="0"/>
              <a:t>Visualize data and auto suggestions, and add or remove bad segments as needed</a:t>
            </a:r>
          </a:p>
          <a:p>
            <a:pPr marL="971550" lvl="1" indent="-514350">
              <a:buFont typeface="+mj-lt"/>
              <a:buAutoNum type="arabicPeriod"/>
            </a:pPr>
            <a:r>
              <a:rPr lang="en-GB" dirty="0"/>
              <a:t>Identify whole channels that are bad</a:t>
            </a:r>
          </a:p>
          <a:p>
            <a:pPr marL="971550" lvl="1" indent="-514350">
              <a:buFont typeface="+mj-lt"/>
              <a:buAutoNum type="arabicPeriod"/>
            </a:pPr>
            <a:r>
              <a:rPr lang="en-GB" dirty="0"/>
              <a:t>Drag over epochs where there was a major body movement or similar</a:t>
            </a:r>
          </a:p>
          <a:p>
            <a:pPr marL="971550" lvl="1" indent="-514350">
              <a:buFont typeface="+mj-lt"/>
              <a:buAutoNum type="arabicPeriod"/>
            </a:pPr>
            <a:r>
              <a:rPr lang="en-GB" dirty="0"/>
              <a:t>Identify snippets of data in 1-2 channels where the signal went haywire but the rest of the </a:t>
            </a:r>
            <a:r>
              <a:rPr lang="en-GB" dirty="0" err="1"/>
              <a:t>eeg</a:t>
            </a:r>
            <a:r>
              <a:rPr lang="en-GB" dirty="0"/>
              <a:t> is ok</a:t>
            </a:r>
          </a:p>
          <a:p>
            <a:pPr marL="514350" indent="-514350">
              <a:buFont typeface="+mj-lt"/>
              <a:buAutoNum type="arabicPeriod"/>
            </a:pPr>
            <a:r>
              <a:rPr lang="en-GB" dirty="0"/>
              <a:t>Saves a .mat file for each </a:t>
            </a:r>
            <a:r>
              <a:rPr lang="en-GB" dirty="0" err="1"/>
              <a:t>eeg</a:t>
            </a:r>
            <a:r>
              <a:rPr lang="en-GB" dirty="0"/>
              <a:t> file indicating the timepoints of these cuts. They will not be removed until the final steps though</a:t>
            </a:r>
          </a:p>
        </p:txBody>
      </p:sp>
      <p:pic>
        <p:nvPicPr>
          <p:cNvPr id="4" name="Graphic 3" descr="Programmer">
            <a:extLst>
              <a:ext uri="{FF2B5EF4-FFF2-40B4-BE49-F238E27FC236}">
                <a16:creationId xmlns:a16="http://schemas.microsoft.com/office/drawing/2014/main" id="{8A30EA9D-702A-4BE6-8BD0-AAD00D1A6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2080261"/>
            <a:ext cx="914400" cy="914400"/>
          </a:xfrm>
          <a:prstGeom prst="rect">
            <a:avLst/>
          </a:prstGeom>
        </p:spPr>
      </p:pic>
      <p:pic>
        <p:nvPicPr>
          <p:cNvPr id="5" name="Graphic 4" descr="Computer">
            <a:extLst>
              <a:ext uri="{FF2B5EF4-FFF2-40B4-BE49-F238E27FC236}">
                <a16:creationId xmlns:a16="http://schemas.microsoft.com/office/drawing/2014/main" id="{A8E37544-C3D0-4C92-8541-1585789A6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918287"/>
            <a:ext cx="914400" cy="914400"/>
          </a:xfrm>
          <a:prstGeom prst="rect">
            <a:avLst/>
          </a:prstGeom>
        </p:spPr>
      </p:pic>
    </p:spTree>
    <p:extLst>
      <p:ext uri="{BB962C8B-B14F-4D97-AF65-F5344CB8AC3E}">
        <p14:creationId xmlns:p14="http://schemas.microsoft.com/office/powerpoint/2010/main" val="273448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8E933-C1C2-4128-BCC8-FCE95EA74380}"/>
              </a:ext>
            </a:extLst>
          </p:cNvPr>
          <p:cNvPicPr>
            <a:picLocks noChangeAspect="1"/>
          </p:cNvPicPr>
          <p:nvPr/>
        </p:nvPicPr>
        <p:blipFill>
          <a:blip r:embed="rId2"/>
          <a:stretch>
            <a:fillRect/>
          </a:stretch>
        </p:blipFill>
        <p:spPr>
          <a:xfrm>
            <a:off x="0" y="172179"/>
            <a:ext cx="12192000" cy="6513642"/>
          </a:xfrm>
          <a:prstGeom prst="rect">
            <a:avLst/>
          </a:prstGeom>
        </p:spPr>
      </p:pic>
      <p:sp>
        <p:nvSpPr>
          <p:cNvPr id="3" name="Callout: Bent Line 2">
            <a:extLst>
              <a:ext uri="{FF2B5EF4-FFF2-40B4-BE49-F238E27FC236}">
                <a16:creationId xmlns:a16="http://schemas.microsoft.com/office/drawing/2014/main" id="{B2BE4567-A47F-4F95-860D-F73E3F6E2E0C}"/>
              </a:ext>
            </a:extLst>
          </p:cNvPr>
          <p:cNvSpPr/>
          <p:nvPr/>
        </p:nvSpPr>
        <p:spPr>
          <a:xfrm>
            <a:off x="5842274" y="1104977"/>
            <a:ext cx="3464835" cy="1171421"/>
          </a:xfrm>
          <a:prstGeom prst="borderCallout2">
            <a:avLst>
              <a:gd name="adj1" fmla="val 18750"/>
              <a:gd name="adj2" fmla="val -8333"/>
              <a:gd name="adj3" fmla="val 18750"/>
              <a:gd name="adj4" fmla="val -16667"/>
              <a:gd name="adj5" fmla="val 305494"/>
              <a:gd name="adj6" fmla="val -566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Smoothed data (derived from the average across channels of the absolute voltage) above threshold marks timepoint as noise </a:t>
            </a:r>
          </a:p>
        </p:txBody>
      </p:sp>
      <p:sp>
        <p:nvSpPr>
          <p:cNvPr id="4" name="Title 1">
            <a:extLst>
              <a:ext uri="{FF2B5EF4-FFF2-40B4-BE49-F238E27FC236}">
                <a16:creationId xmlns:a16="http://schemas.microsoft.com/office/drawing/2014/main" id="{F1012CEC-9A85-4D22-9248-F670944842F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5" name="Callout: Bent Line 4">
            <a:extLst>
              <a:ext uri="{FF2B5EF4-FFF2-40B4-BE49-F238E27FC236}">
                <a16:creationId xmlns:a16="http://schemas.microsoft.com/office/drawing/2014/main" id="{A62AE1E2-60D4-418A-B124-1DA3D8158FA1}"/>
              </a:ext>
            </a:extLst>
          </p:cNvPr>
          <p:cNvSpPr/>
          <p:nvPr/>
        </p:nvSpPr>
        <p:spPr>
          <a:xfrm>
            <a:off x="7044541" y="3016250"/>
            <a:ext cx="3464835" cy="813782"/>
          </a:xfrm>
          <a:prstGeom prst="borderCallout2">
            <a:avLst>
              <a:gd name="adj1" fmla="val 18750"/>
              <a:gd name="adj2" fmla="val -8333"/>
              <a:gd name="adj3" fmla="val 18750"/>
              <a:gd name="adj4" fmla="val -16667"/>
              <a:gd name="adj5" fmla="val 315633"/>
              <a:gd name="adj6" fmla="val -663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Reaching median, then + 2 seconds indicates end of noise</a:t>
            </a:r>
          </a:p>
        </p:txBody>
      </p:sp>
    </p:spTree>
    <p:extLst>
      <p:ext uri="{BB962C8B-B14F-4D97-AF65-F5344CB8AC3E}">
        <p14:creationId xmlns:p14="http://schemas.microsoft.com/office/powerpoint/2010/main" val="151606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4061F-A41E-4C38-A437-942C4FD384F3}"/>
              </a:ext>
            </a:extLst>
          </p:cNvPr>
          <p:cNvPicPr>
            <a:picLocks noChangeAspect="1"/>
          </p:cNvPicPr>
          <p:nvPr/>
        </p:nvPicPr>
        <p:blipFill>
          <a:blip r:embed="rId2"/>
          <a:stretch>
            <a:fillRect/>
          </a:stretch>
        </p:blipFill>
        <p:spPr>
          <a:xfrm>
            <a:off x="0" y="1696654"/>
            <a:ext cx="12192000" cy="3464692"/>
          </a:xfrm>
          <a:prstGeom prst="rect">
            <a:avLst/>
          </a:prstGeom>
        </p:spPr>
      </p:pic>
      <p:sp>
        <p:nvSpPr>
          <p:cNvPr id="3" name="Rectangle 2">
            <a:extLst>
              <a:ext uri="{FF2B5EF4-FFF2-40B4-BE49-F238E27FC236}">
                <a16:creationId xmlns:a16="http://schemas.microsoft.com/office/drawing/2014/main" id="{6FD91974-41D1-4D5D-AED2-F10AC2E4E419}"/>
              </a:ext>
            </a:extLst>
          </p:cNvPr>
          <p:cNvSpPr/>
          <p:nvPr/>
        </p:nvSpPr>
        <p:spPr>
          <a:xfrm>
            <a:off x="1470991" y="2398642"/>
            <a:ext cx="887895" cy="234122"/>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32DE622-92DE-4C63-B44F-D17219D79009}"/>
              </a:ext>
            </a:extLst>
          </p:cNvPr>
          <p:cNvSpPr/>
          <p:nvPr/>
        </p:nvSpPr>
        <p:spPr>
          <a:xfrm>
            <a:off x="1645477" y="3045791"/>
            <a:ext cx="713409"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5E29386-0D29-450B-847E-22817B5BAA11}"/>
              </a:ext>
            </a:extLst>
          </p:cNvPr>
          <p:cNvSpPr/>
          <p:nvPr/>
        </p:nvSpPr>
        <p:spPr>
          <a:xfrm>
            <a:off x="1645476" y="3701395"/>
            <a:ext cx="1459950"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D51DD9-87FA-4150-AF93-FE206BE6BC94}"/>
              </a:ext>
            </a:extLst>
          </p:cNvPr>
          <p:cNvSpPr/>
          <p:nvPr/>
        </p:nvSpPr>
        <p:spPr>
          <a:xfrm>
            <a:off x="4452728" y="3701394"/>
            <a:ext cx="1643272"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1D7FEF-FD02-488A-8BE0-1CF426E7A17A}"/>
              </a:ext>
            </a:extLst>
          </p:cNvPr>
          <p:cNvSpPr/>
          <p:nvPr/>
        </p:nvSpPr>
        <p:spPr>
          <a:xfrm>
            <a:off x="1020417" y="4585250"/>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C11E2DF-A8B9-4B50-8EBB-D30327FCC1FE}"/>
              </a:ext>
            </a:extLst>
          </p:cNvPr>
          <p:cNvSpPr/>
          <p:nvPr/>
        </p:nvSpPr>
        <p:spPr>
          <a:xfrm>
            <a:off x="4203147" y="4585249"/>
            <a:ext cx="1828801" cy="234121"/>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3C6C92-0685-4217-A776-41766F838E1A}"/>
              </a:ext>
            </a:extLst>
          </p:cNvPr>
          <p:cNvSpPr txBox="1"/>
          <p:nvPr/>
        </p:nvSpPr>
        <p:spPr>
          <a:xfrm>
            <a:off x="187003" y="5349415"/>
            <a:ext cx="6864626" cy="923330"/>
          </a:xfrm>
          <a:prstGeom prst="rect">
            <a:avLst/>
          </a:prstGeom>
          <a:noFill/>
        </p:spPr>
        <p:txBody>
          <a:bodyPr wrap="square" rtlCol="0">
            <a:spAutoFit/>
          </a:bodyPr>
          <a:lstStyle/>
          <a:p>
            <a:r>
              <a:rPr lang="en-GB" dirty="0"/>
              <a:t>Start and stop segments when crossing </a:t>
            </a:r>
            <a:r>
              <a:rPr lang="en-GB" dirty="0" err="1"/>
              <a:t>medianVoltage</a:t>
            </a:r>
            <a:r>
              <a:rPr lang="en-GB" dirty="0"/>
              <a:t> + 2 seconds</a:t>
            </a:r>
          </a:p>
          <a:p>
            <a:endParaRPr lang="en-GB" dirty="0"/>
          </a:p>
          <a:p>
            <a:r>
              <a:rPr lang="en-GB" dirty="0"/>
              <a:t>Merge segments that are &lt;10s apart.</a:t>
            </a:r>
          </a:p>
        </p:txBody>
      </p:sp>
      <p:sp>
        <p:nvSpPr>
          <p:cNvPr id="10" name="Title 1">
            <a:extLst>
              <a:ext uri="{FF2B5EF4-FFF2-40B4-BE49-F238E27FC236}">
                <a16:creationId xmlns:a16="http://schemas.microsoft.com/office/drawing/2014/main" id="{1FC16F65-61F1-4B33-80FB-EF0B1F1F755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Automatic noise detection</a:t>
            </a:r>
          </a:p>
        </p:txBody>
      </p:sp>
      <p:sp>
        <p:nvSpPr>
          <p:cNvPr id="11" name="TextBox 10">
            <a:extLst>
              <a:ext uri="{FF2B5EF4-FFF2-40B4-BE49-F238E27FC236}">
                <a16:creationId xmlns:a16="http://schemas.microsoft.com/office/drawing/2014/main" id="{98AC43E6-DFA5-4584-AA45-128F366C74D3}"/>
              </a:ext>
            </a:extLst>
          </p:cNvPr>
          <p:cNvSpPr txBox="1"/>
          <p:nvPr/>
        </p:nvSpPr>
        <p:spPr>
          <a:xfrm>
            <a:off x="3700669" y="1632549"/>
            <a:ext cx="7483798" cy="369332"/>
          </a:xfrm>
          <a:prstGeom prst="rect">
            <a:avLst/>
          </a:prstGeom>
          <a:noFill/>
        </p:spPr>
        <p:txBody>
          <a:bodyPr wrap="square" rtlCol="0">
            <a:spAutoFit/>
          </a:bodyPr>
          <a:lstStyle/>
          <a:p>
            <a:r>
              <a:rPr lang="en-GB" dirty="0"/>
              <a:t>Note: Only use channels &gt; 30, because eye noise can be removed with ICA</a:t>
            </a:r>
          </a:p>
        </p:txBody>
      </p:sp>
      <p:sp>
        <p:nvSpPr>
          <p:cNvPr id="12" name="TextBox 11">
            <a:extLst>
              <a:ext uri="{FF2B5EF4-FFF2-40B4-BE49-F238E27FC236}">
                <a16:creationId xmlns:a16="http://schemas.microsoft.com/office/drawing/2014/main" id="{693F3C80-C9B4-4747-9C28-8C5B51EF0414}"/>
              </a:ext>
            </a:extLst>
          </p:cNvPr>
          <p:cNvSpPr txBox="1"/>
          <p:nvPr/>
        </p:nvSpPr>
        <p:spPr>
          <a:xfrm>
            <a:off x="5368602" y="2585209"/>
            <a:ext cx="6543998" cy="369332"/>
          </a:xfrm>
          <a:prstGeom prst="rect">
            <a:avLst/>
          </a:prstGeom>
          <a:noFill/>
        </p:spPr>
        <p:txBody>
          <a:bodyPr wrap="square" rtlCol="0">
            <a:spAutoFit/>
          </a:bodyPr>
          <a:lstStyle/>
          <a:p>
            <a:r>
              <a:rPr lang="en-GB" dirty="0"/>
              <a:t>Note: use median (and MAD) because the distribution is skewed</a:t>
            </a:r>
          </a:p>
        </p:txBody>
      </p:sp>
      <p:sp>
        <p:nvSpPr>
          <p:cNvPr id="13" name="TextBox 12">
            <a:extLst>
              <a:ext uri="{FF2B5EF4-FFF2-40B4-BE49-F238E27FC236}">
                <a16:creationId xmlns:a16="http://schemas.microsoft.com/office/drawing/2014/main" id="{EC07ADB9-53A7-44D5-A747-4C4E791EB7A1}"/>
              </a:ext>
            </a:extLst>
          </p:cNvPr>
          <p:cNvSpPr txBox="1"/>
          <p:nvPr/>
        </p:nvSpPr>
        <p:spPr>
          <a:xfrm>
            <a:off x="6358466" y="4332051"/>
            <a:ext cx="4687588" cy="923330"/>
          </a:xfrm>
          <a:prstGeom prst="rect">
            <a:avLst/>
          </a:prstGeom>
          <a:noFill/>
        </p:spPr>
        <p:txBody>
          <a:bodyPr wrap="square" rtlCol="0">
            <a:spAutoFit/>
          </a:bodyPr>
          <a:lstStyle/>
          <a:p>
            <a:r>
              <a:rPr lang="en-GB" dirty="0"/>
              <a:t>Note: the exp/smooth/log sequence was identified through trial and error, to obtain the green line on the next slide</a:t>
            </a:r>
          </a:p>
        </p:txBody>
      </p:sp>
      <p:sp>
        <p:nvSpPr>
          <p:cNvPr id="14" name="TextBox 13">
            <a:extLst>
              <a:ext uri="{FF2B5EF4-FFF2-40B4-BE49-F238E27FC236}">
                <a16:creationId xmlns:a16="http://schemas.microsoft.com/office/drawing/2014/main" id="{3814AB17-27A8-4A41-A930-57BCC92DD0B8}"/>
              </a:ext>
            </a:extLst>
          </p:cNvPr>
          <p:cNvSpPr txBox="1"/>
          <p:nvPr/>
        </p:nvSpPr>
        <p:spPr>
          <a:xfrm>
            <a:off x="6786032" y="5283009"/>
            <a:ext cx="4687588" cy="923330"/>
          </a:xfrm>
          <a:prstGeom prst="rect">
            <a:avLst/>
          </a:prstGeom>
          <a:noFill/>
        </p:spPr>
        <p:txBody>
          <a:bodyPr wrap="square" rtlCol="0">
            <a:spAutoFit/>
          </a:bodyPr>
          <a:lstStyle/>
          <a:p>
            <a:r>
              <a:rPr lang="en-GB" dirty="0"/>
              <a:t>Note: also by trial and error, I noticed that returning to the median did not always indicate the end of the noise, thus the padding</a:t>
            </a:r>
          </a:p>
        </p:txBody>
      </p:sp>
      <p:sp>
        <p:nvSpPr>
          <p:cNvPr id="15" name="TextBox 14">
            <a:extLst>
              <a:ext uri="{FF2B5EF4-FFF2-40B4-BE49-F238E27FC236}">
                <a16:creationId xmlns:a16="http://schemas.microsoft.com/office/drawing/2014/main" id="{FE835B4A-4E85-432D-9F25-B61654ABE553}"/>
              </a:ext>
            </a:extLst>
          </p:cNvPr>
          <p:cNvSpPr txBox="1"/>
          <p:nvPr/>
        </p:nvSpPr>
        <p:spPr>
          <a:xfrm>
            <a:off x="381000" y="6168508"/>
            <a:ext cx="6938432" cy="523220"/>
          </a:xfrm>
          <a:prstGeom prst="rect">
            <a:avLst/>
          </a:prstGeom>
          <a:noFill/>
        </p:spPr>
        <p:txBody>
          <a:bodyPr wrap="square" rtlCol="0">
            <a:spAutoFit/>
          </a:bodyPr>
          <a:lstStyle/>
          <a:p>
            <a:r>
              <a:rPr lang="en-GB" sz="1400" dirty="0"/>
              <a:t>Note: This is because noise that close together usually continued, but actually manually I ended up breaking up a lot of these segments to save data, so may not best idea</a:t>
            </a:r>
          </a:p>
        </p:txBody>
      </p:sp>
    </p:spTree>
    <p:extLst>
      <p:ext uri="{BB962C8B-B14F-4D97-AF65-F5344CB8AC3E}">
        <p14:creationId xmlns:p14="http://schemas.microsoft.com/office/powerpoint/2010/main" val="42512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B7736-14C0-4A19-A520-F55D7691CD6D}"/>
              </a:ext>
            </a:extLst>
          </p:cNvPr>
          <p:cNvPicPr>
            <a:picLocks noChangeAspect="1"/>
          </p:cNvPicPr>
          <p:nvPr/>
        </p:nvPicPr>
        <p:blipFill>
          <a:blip r:embed="rId2"/>
          <a:stretch>
            <a:fillRect/>
          </a:stretch>
        </p:blipFill>
        <p:spPr>
          <a:xfrm>
            <a:off x="0" y="286030"/>
            <a:ext cx="12192000" cy="6571970"/>
          </a:xfrm>
          <a:prstGeom prst="rect">
            <a:avLst/>
          </a:prstGeom>
        </p:spPr>
      </p:pic>
      <p:pic>
        <p:nvPicPr>
          <p:cNvPr id="3" name="Picture 2">
            <a:extLst>
              <a:ext uri="{FF2B5EF4-FFF2-40B4-BE49-F238E27FC236}">
                <a16:creationId xmlns:a16="http://schemas.microsoft.com/office/drawing/2014/main" id="{1BA713D6-3BF1-4A95-AFDA-D2CF0AEBA240}"/>
              </a:ext>
            </a:extLst>
          </p:cNvPr>
          <p:cNvPicPr>
            <a:picLocks noChangeAspect="1"/>
          </p:cNvPicPr>
          <p:nvPr/>
        </p:nvPicPr>
        <p:blipFill>
          <a:blip r:embed="rId3"/>
          <a:stretch>
            <a:fillRect/>
          </a:stretch>
        </p:blipFill>
        <p:spPr>
          <a:xfrm>
            <a:off x="0" y="410530"/>
            <a:ext cx="12192000" cy="831183"/>
          </a:xfrm>
          <a:prstGeom prst="rect">
            <a:avLst/>
          </a:prstGeom>
        </p:spPr>
      </p:pic>
      <p:sp>
        <p:nvSpPr>
          <p:cNvPr id="5" name="Rectangle 4">
            <a:extLst>
              <a:ext uri="{FF2B5EF4-FFF2-40B4-BE49-F238E27FC236}">
                <a16:creationId xmlns:a16="http://schemas.microsoft.com/office/drawing/2014/main" id="{AA8DB1E0-ED8E-46C6-B478-22239389FC23}"/>
              </a:ext>
            </a:extLst>
          </p:cNvPr>
          <p:cNvSpPr/>
          <p:nvPr/>
        </p:nvSpPr>
        <p:spPr>
          <a:xfrm>
            <a:off x="6663070" y="1291831"/>
            <a:ext cx="5528930" cy="1169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Manually removed: 65 min (tot 85 min)</a:t>
            </a:r>
          </a:p>
          <a:p>
            <a:pPr algn="ctr"/>
            <a:r>
              <a:rPr lang="en-GB" dirty="0">
                <a:solidFill>
                  <a:srgbClr val="FF0000"/>
                </a:solidFill>
              </a:rPr>
              <a:t>Auto removed</a:t>
            </a:r>
            <a:r>
              <a:rPr lang="en-GB" dirty="0">
                <a:solidFill>
                  <a:schemeClr val="tx1"/>
                </a:solidFill>
              </a:rPr>
              <a:t>: 40 min</a:t>
            </a:r>
          </a:p>
          <a:p>
            <a:pPr algn="ctr"/>
            <a:r>
              <a:rPr lang="en-GB" dirty="0">
                <a:solidFill>
                  <a:schemeClr val="tx1"/>
                </a:solidFill>
              </a:rPr>
              <a:t>90% of auto removed was manually removed. (56% of manual was auto removed)</a:t>
            </a:r>
          </a:p>
        </p:txBody>
      </p:sp>
      <p:sp>
        <p:nvSpPr>
          <p:cNvPr id="4" name="Callout: Bent Line 3">
            <a:extLst>
              <a:ext uri="{FF2B5EF4-FFF2-40B4-BE49-F238E27FC236}">
                <a16:creationId xmlns:a16="http://schemas.microsoft.com/office/drawing/2014/main" id="{DED0B5F7-DF47-4423-AB9C-CFEFFD13463A}"/>
              </a:ext>
            </a:extLst>
          </p:cNvPr>
          <p:cNvSpPr/>
          <p:nvPr/>
        </p:nvSpPr>
        <p:spPr>
          <a:xfrm>
            <a:off x="3815765" y="1611321"/>
            <a:ext cx="1749717" cy="593124"/>
          </a:xfrm>
          <a:prstGeom prst="borderCallout2">
            <a:avLst>
              <a:gd name="adj1" fmla="val 18750"/>
              <a:gd name="adj2" fmla="val -8333"/>
              <a:gd name="adj3" fmla="val 18750"/>
              <a:gd name="adj4" fmla="val -16667"/>
              <a:gd name="adj5" fmla="val -108531"/>
              <a:gd name="adj6" fmla="val -487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197307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80A84-3742-4470-B94B-DE75F80895D5}"/>
              </a:ext>
            </a:extLst>
          </p:cNvPr>
          <p:cNvPicPr>
            <a:picLocks noChangeAspect="1"/>
          </p:cNvPicPr>
          <p:nvPr/>
        </p:nvPicPr>
        <p:blipFill>
          <a:blip r:embed="rId2"/>
          <a:stretch>
            <a:fillRect/>
          </a:stretch>
        </p:blipFill>
        <p:spPr>
          <a:xfrm>
            <a:off x="0" y="310778"/>
            <a:ext cx="12192000" cy="6236444"/>
          </a:xfrm>
          <a:prstGeom prst="rect">
            <a:avLst/>
          </a:prstGeom>
        </p:spPr>
      </p:pic>
      <p:sp>
        <p:nvSpPr>
          <p:cNvPr id="3" name="Callout: Bent Line 2">
            <a:extLst>
              <a:ext uri="{FF2B5EF4-FFF2-40B4-BE49-F238E27FC236}">
                <a16:creationId xmlns:a16="http://schemas.microsoft.com/office/drawing/2014/main" id="{A43C2FC9-FE0F-40A2-9B29-CF4B0B7AB3EF}"/>
              </a:ext>
            </a:extLst>
          </p:cNvPr>
          <p:cNvSpPr/>
          <p:nvPr/>
        </p:nvSpPr>
        <p:spPr>
          <a:xfrm>
            <a:off x="4908102" y="3132438"/>
            <a:ext cx="1749717" cy="593124"/>
          </a:xfrm>
          <a:prstGeom prst="borderCallout2">
            <a:avLst>
              <a:gd name="adj1" fmla="val 18750"/>
              <a:gd name="adj2" fmla="val -8333"/>
              <a:gd name="adj3" fmla="val 18750"/>
              <a:gd name="adj4" fmla="val -16667"/>
              <a:gd name="adj5" fmla="val 19802"/>
              <a:gd name="adj6" fmla="val -499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Does pretty ok</a:t>
            </a:r>
          </a:p>
        </p:txBody>
      </p:sp>
    </p:spTree>
    <p:extLst>
      <p:ext uri="{BB962C8B-B14F-4D97-AF65-F5344CB8AC3E}">
        <p14:creationId xmlns:p14="http://schemas.microsoft.com/office/powerpoint/2010/main" val="33040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E1F124B-42A0-4726-8DDC-CF464D240CD3}"/>
              </a:ext>
            </a:extLst>
          </p:cNvPr>
          <p:cNvSpPr/>
          <p:nvPr/>
        </p:nvSpPr>
        <p:spPr>
          <a:xfrm>
            <a:off x="1540199" y="14792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Organize data into folder structure</a:t>
            </a:r>
          </a:p>
        </p:txBody>
      </p:sp>
      <p:sp>
        <p:nvSpPr>
          <p:cNvPr id="3" name="Flowchart: Document 2">
            <a:extLst>
              <a:ext uri="{FF2B5EF4-FFF2-40B4-BE49-F238E27FC236}">
                <a16:creationId xmlns:a16="http://schemas.microsoft.com/office/drawing/2014/main" id="{FBE8F64F-1235-4031-B464-4F7CA44074F1}"/>
              </a:ext>
            </a:extLst>
          </p:cNvPr>
          <p:cNvSpPr/>
          <p:nvPr/>
        </p:nvSpPr>
        <p:spPr>
          <a:xfrm>
            <a:off x="10242625" y="123362"/>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Raw SET files</a:t>
            </a:r>
          </a:p>
        </p:txBody>
      </p:sp>
      <p:cxnSp>
        <p:nvCxnSpPr>
          <p:cNvPr id="5" name="Straight Arrow Connector 4">
            <a:extLst>
              <a:ext uri="{FF2B5EF4-FFF2-40B4-BE49-F238E27FC236}">
                <a16:creationId xmlns:a16="http://schemas.microsoft.com/office/drawing/2014/main" id="{51E2A79B-5A85-48BD-8507-72C2E05A39EB}"/>
              </a:ext>
            </a:extLst>
          </p:cNvPr>
          <p:cNvCxnSpPr>
            <a:cxnSpLocks/>
            <a:stCxn id="2" idx="3"/>
            <a:endCxn id="7" idx="1"/>
          </p:cNvCxnSpPr>
          <p:nvPr/>
        </p:nvCxnSpPr>
        <p:spPr>
          <a:xfrm flipV="1">
            <a:off x="2890284" y="497498"/>
            <a:ext cx="369678" cy="273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E1B3DB-0182-4CC9-A857-1AF82697ADEE}"/>
              </a:ext>
            </a:extLst>
          </p:cNvPr>
          <p:cNvSpPr txBox="1"/>
          <p:nvPr/>
        </p:nvSpPr>
        <p:spPr>
          <a:xfrm>
            <a:off x="-845" y="163421"/>
            <a:ext cx="1524360" cy="646331"/>
          </a:xfrm>
          <a:prstGeom prst="rect">
            <a:avLst/>
          </a:prstGeom>
          <a:noFill/>
        </p:spPr>
        <p:txBody>
          <a:bodyPr wrap="square" rtlCol="0">
            <a:spAutoFit/>
          </a:bodyPr>
          <a:lstStyle/>
          <a:p>
            <a:pPr algn="ctr"/>
            <a:r>
              <a:rPr lang="en-GB" dirty="0"/>
              <a:t>A: Organize the data</a:t>
            </a:r>
          </a:p>
        </p:txBody>
      </p:sp>
      <p:sp>
        <p:nvSpPr>
          <p:cNvPr id="7" name="Flowchart: Alternate Process 6">
            <a:extLst>
              <a:ext uri="{FF2B5EF4-FFF2-40B4-BE49-F238E27FC236}">
                <a16:creationId xmlns:a16="http://schemas.microsoft.com/office/drawing/2014/main" id="{7886B9C1-F90F-4939-B1EC-CE900754C608}"/>
              </a:ext>
            </a:extLst>
          </p:cNvPr>
          <p:cNvSpPr/>
          <p:nvPr/>
        </p:nvSpPr>
        <p:spPr>
          <a:xfrm>
            <a:off x="3259962" y="145185"/>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Convert from .</a:t>
            </a:r>
            <a:r>
              <a:rPr lang="en-GB" sz="1500" dirty="0" err="1"/>
              <a:t>eeg</a:t>
            </a:r>
            <a:r>
              <a:rPr lang="en-GB" sz="1500" dirty="0"/>
              <a:t> to .set</a:t>
            </a:r>
          </a:p>
        </p:txBody>
      </p:sp>
      <p:cxnSp>
        <p:nvCxnSpPr>
          <p:cNvPr id="10" name="Straight Arrow Connector 9">
            <a:extLst>
              <a:ext uri="{FF2B5EF4-FFF2-40B4-BE49-F238E27FC236}">
                <a16:creationId xmlns:a16="http://schemas.microsoft.com/office/drawing/2014/main" id="{0C913B14-9DA7-46CD-A944-3A0BC9424EB1}"/>
              </a:ext>
            </a:extLst>
          </p:cNvPr>
          <p:cNvCxnSpPr>
            <a:cxnSpLocks/>
            <a:stCxn id="7" idx="3"/>
            <a:endCxn id="3" idx="1"/>
          </p:cNvCxnSpPr>
          <p:nvPr/>
        </p:nvCxnSpPr>
        <p:spPr>
          <a:xfrm flipV="1">
            <a:off x="4610047" y="475676"/>
            <a:ext cx="5632578" cy="21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09DB6CDA-76C2-44AC-B32D-4F5A444C35A5}"/>
              </a:ext>
            </a:extLst>
          </p:cNvPr>
          <p:cNvSpPr/>
          <p:nvPr/>
        </p:nvSpPr>
        <p:spPr>
          <a:xfrm>
            <a:off x="1540199"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&lt;40Hz</a:t>
            </a:r>
          </a:p>
        </p:txBody>
      </p:sp>
      <p:cxnSp>
        <p:nvCxnSpPr>
          <p:cNvPr id="19" name="Straight Arrow Connector 18">
            <a:extLst>
              <a:ext uri="{FF2B5EF4-FFF2-40B4-BE49-F238E27FC236}">
                <a16:creationId xmlns:a16="http://schemas.microsoft.com/office/drawing/2014/main" id="{F8657922-F365-45B3-B113-2A8C12EFA845}"/>
              </a:ext>
            </a:extLst>
          </p:cNvPr>
          <p:cNvCxnSpPr>
            <a:cxnSpLocks/>
            <a:stCxn id="18" idx="3"/>
            <a:endCxn id="21" idx="1"/>
          </p:cNvCxnSpPr>
          <p:nvPr/>
        </p:nvCxnSpPr>
        <p:spPr>
          <a:xfrm>
            <a:off x="2890284" y="1498893"/>
            <a:ext cx="382626"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4A6387-D629-44A1-A02E-B358F7D13E1E}"/>
              </a:ext>
            </a:extLst>
          </p:cNvPr>
          <p:cNvSpPr txBox="1"/>
          <p:nvPr/>
        </p:nvSpPr>
        <p:spPr>
          <a:xfrm>
            <a:off x="0" y="1175727"/>
            <a:ext cx="1524360" cy="646331"/>
          </a:xfrm>
          <a:prstGeom prst="rect">
            <a:avLst/>
          </a:prstGeom>
          <a:noFill/>
        </p:spPr>
        <p:txBody>
          <a:bodyPr wrap="square" rtlCol="0">
            <a:spAutoFit/>
          </a:bodyPr>
          <a:lstStyle/>
          <a:p>
            <a:pPr algn="ctr"/>
            <a:r>
              <a:rPr lang="en-GB" dirty="0"/>
              <a:t>B: Light filtering</a:t>
            </a:r>
          </a:p>
        </p:txBody>
      </p:sp>
      <p:sp>
        <p:nvSpPr>
          <p:cNvPr id="21" name="Flowchart: Alternate Process 20">
            <a:extLst>
              <a:ext uri="{FF2B5EF4-FFF2-40B4-BE49-F238E27FC236}">
                <a16:creationId xmlns:a16="http://schemas.microsoft.com/office/drawing/2014/main" id="{356A751D-1461-4538-8836-7F97CECC8D15}"/>
              </a:ext>
            </a:extLst>
          </p:cNvPr>
          <p:cNvSpPr/>
          <p:nvPr/>
        </p:nvSpPr>
        <p:spPr>
          <a:xfrm>
            <a:off x="3272910"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Notch filter 50Hz + harmonics</a:t>
            </a:r>
          </a:p>
        </p:txBody>
      </p:sp>
      <p:sp>
        <p:nvSpPr>
          <p:cNvPr id="22" name="Flowchart: Alternate Process 21">
            <a:extLst>
              <a:ext uri="{FF2B5EF4-FFF2-40B4-BE49-F238E27FC236}">
                <a16:creationId xmlns:a16="http://schemas.microsoft.com/office/drawing/2014/main" id="{AA0F2E20-6254-4590-AD41-94B80E054FF1}"/>
              </a:ext>
            </a:extLst>
          </p:cNvPr>
          <p:cNvSpPr/>
          <p:nvPr/>
        </p:nvSpPr>
        <p:spPr>
          <a:xfrm>
            <a:off x="4960516" y="114658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&gt;.25Hz</a:t>
            </a:r>
          </a:p>
        </p:txBody>
      </p:sp>
      <p:cxnSp>
        <p:nvCxnSpPr>
          <p:cNvPr id="23" name="Straight Arrow Connector 22">
            <a:extLst>
              <a:ext uri="{FF2B5EF4-FFF2-40B4-BE49-F238E27FC236}">
                <a16:creationId xmlns:a16="http://schemas.microsoft.com/office/drawing/2014/main" id="{0737B589-22E9-4A67-8232-0F468F350059}"/>
              </a:ext>
            </a:extLst>
          </p:cNvPr>
          <p:cNvCxnSpPr>
            <a:cxnSpLocks/>
            <a:stCxn id="21" idx="3"/>
            <a:endCxn id="22" idx="1"/>
          </p:cNvCxnSpPr>
          <p:nvPr/>
        </p:nvCxnSpPr>
        <p:spPr>
          <a:xfrm>
            <a:off x="4622995" y="1498893"/>
            <a:ext cx="33752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D99D25-931D-42A7-BA9F-648E1D57A114}"/>
              </a:ext>
            </a:extLst>
          </p:cNvPr>
          <p:cNvCxnSpPr>
            <a:cxnSpLocks/>
            <a:stCxn id="22" idx="3"/>
            <a:endCxn id="29" idx="1"/>
          </p:cNvCxnSpPr>
          <p:nvPr/>
        </p:nvCxnSpPr>
        <p:spPr>
          <a:xfrm flipV="1">
            <a:off x="6310601" y="1450788"/>
            <a:ext cx="3932024" cy="481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Document 28">
            <a:extLst>
              <a:ext uri="{FF2B5EF4-FFF2-40B4-BE49-F238E27FC236}">
                <a16:creationId xmlns:a16="http://schemas.microsoft.com/office/drawing/2014/main" id="{AC7A87B2-4139-430C-B945-374BA4519D8B}"/>
              </a:ext>
            </a:extLst>
          </p:cNvPr>
          <p:cNvSpPr/>
          <p:nvPr/>
        </p:nvSpPr>
        <p:spPr>
          <a:xfrm>
            <a:off x="10242625" y="1098474"/>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LightFiltering</a:t>
            </a:r>
            <a:endParaRPr lang="en-GB" dirty="0"/>
          </a:p>
        </p:txBody>
      </p:sp>
      <p:sp>
        <p:nvSpPr>
          <p:cNvPr id="31" name="Flowchart: Alternate Process 30">
            <a:extLst>
              <a:ext uri="{FF2B5EF4-FFF2-40B4-BE49-F238E27FC236}">
                <a16:creationId xmlns:a16="http://schemas.microsoft.com/office/drawing/2014/main" id="{91BDEAE3-EB51-41F8-8379-0E334CC8454C}"/>
              </a:ext>
            </a:extLst>
          </p:cNvPr>
          <p:cNvSpPr/>
          <p:nvPr/>
        </p:nvSpPr>
        <p:spPr>
          <a:xfrm>
            <a:off x="4960516" y="207911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err="1"/>
              <a:t>Downsample</a:t>
            </a:r>
            <a:r>
              <a:rPr lang="en-GB" sz="1500" dirty="0"/>
              <a:t> 125 Hz</a:t>
            </a:r>
          </a:p>
        </p:txBody>
      </p:sp>
      <p:cxnSp>
        <p:nvCxnSpPr>
          <p:cNvPr id="32" name="Straight Arrow Connector 31">
            <a:extLst>
              <a:ext uri="{FF2B5EF4-FFF2-40B4-BE49-F238E27FC236}">
                <a16:creationId xmlns:a16="http://schemas.microsoft.com/office/drawing/2014/main" id="{D2CAD376-414C-4390-93FF-E412343F3C2B}"/>
              </a:ext>
            </a:extLst>
          </p:cNvPr>
          <p:cNvCxnSpPr>
            <a:cxnSpLocks/>
            <a:stCxn id="22" idx="2"/>
            <a:endCxn id="31" idx="0"/>
          </p:cNvCxnSpPr>
          <p:nvPr/>
        </p:nvCxnSpPr>
        <p:spPr>
          <a:xfrm>
            <a:off x="5635559" y="1851206"/>
            <a:ext cx="0" cy="227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E37FD4-F93D-4A7E-B8A1-F5AF45D46A7E}"/>
              </a:ext>
            </a:extLst>
          </p:cNvPr>
          <p:cNvCxnSpPr>
            <a:cxnSpLocks/>
            <a:stCxn id="31" idx="3"/>
            <a:endCxn id="36" idx="1"/>
          </p:cNvCxnSpPr>
          <p:nvPr/>
        </p:nvCxnSpPr>
        <p:spPr>
          <a:xfrm flipV="1">
            <a:off x="6310601" y="2425900"/>
            <a:ext cx="3932024" cy="55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ocument 35">
            <a:extLst>
              <a:ext uri="{FF2B5EF4-FFF2-40B4-BE49-F238E27FC236}">
                <a16:creationId xmlns:a16="http://schemas.microsoft.com/office/drawing/2014/main" id="{433DB233-F548-4DE2-A191-7F67AFC51F86}"/>
              </a:ext>
            </a:extLst>
          </p:cNvPr>
          <p:cNvSpPr/>
          <p:nvPr/>
        </p:nvSpPr>
        <p:spPr>
          <a:xfrm>
            <a:off x="10242625" y="2073586"/>
            <a:ext cx="1678442" cy="704627"/>
          </a:xfrm>
          <a:prstGeom prst="flowChartDocumen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Scoring</a:t>
            </a:r>
          </a:p>
        </p:txBody>
      </p:sp>
      <p:sp>
        <p:nvSpPr>
          <p:cNvPr id="38" name="Flowchart: Alternate Process 37">
            <a:extLst>
              <a:ext uri="{FF2B5EF4-FFF2-40B4-BE49-F238E27FC236}">
                <a16:creationId xmlns:a16="http://schemas.microsoft.com/office/drawing/2014/main" id="{162A3E62-1E4B-4895-9161-31E1E180A78D}"/>
              </a:ext>
            </a:extLst>
          </p:cNvPr>
          <p:cNvSpPr/>
          <p:nvPr/>
        </p:nvSpPr>
        <p:spPr>
          <a:xfrm>
            <a:off x="1526348" y="3047690"/>
            <a:ext cx="1350085" cy="704626"/>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Automatic noise selection</a:t>
            </a:r>
          </a:p>
        </p:txBody>
      </p:sp>
      <p:cxnSp>
        <p:nvCxnSpPr>
          <p:cNvPr id="39" name="Straight Arrow Connector 38">
            <a:extLst>
              <a:ext uri="{FF2B5EF4-FFF2-40B4-BE49-F238E27FC236}">
                <a16:creationId xmlns:a16="http://schemas.microsoft.com/office/drawing/2014/main" id="{221F0554-7E35-4C4C-A78A-FB9B3CFEDD20}"/>
              </a:ext>
            </a:extLst>
          </p:cNvPr>
          <p:cNvCxnSpPr>
            <a:cxnSpLocks/>
            <a:stCxn id="38" idx="3"/>
            <a:endCxn id="41" idx="1"/>
          </p:cNvCxnSpPr>
          <p:nvPr/>
        </p:nvCxnSpPr>
        <p:spPr>
          <a:xfrm>
            <a:off x="2876433" y="3400003"/>
            <a:ext cx="399119" cy="1009"/>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71B6BD-82A0-476A-A3A3-1166F6F35AEA}"/>
              </a:ext>
            </a:extLst>
          </p:cNvPr>
          <p:cNvSpPr txBox="1"/>
          <p:nvPr/>
        </p:nvSpPr>
        <p:spPr>
          <a:xfrm>
            <a:off x="0" y="3244334"/>
            <a:ext cx="1524360" cy="369332"/>
          </a:xfrm>
          <a:prstGeom prst="rect">
            <a:avLst/>
          </a:prstGeom>
          <a:noFill/>
        </p:spPr>
        <p:txBody>
          <a:bodyPr wrap="square" rtlCol="0">
            <a:spAutoFit/>
          </a:bodyPr>
          <a:lstStyle/>
          <a:p>
            <a:pPr algn="ctr"/>
            <a:r>
              <a:rPr lang="en-GB" dirty="0"/>
              <a:t>C: Cleaning</a:t>
            </a:r>
          </a:p>
        </p:txBody>
      </p:sp>
      <p:sp>
        <p:nvSpPr>
          <p:cNvPr id="41" name="Flowchart: Alternate Process 40">
            <a:extLst>
              <a:ext uri="{FF2B5EF4-FFF2-40B4-BE49-F238E27FC236}">
                <a16:creationId xmlns:a16="http://schemas.microsoft.com/office/drawing/2014/main" id="{AB3B2A69-CFB6-43C9-8445-5D094B6C8F73}"/>
              </a:ext>
            </a:extLst>
          </p:cNvPr>
          <p:cNvSpPr/>
          <p:nvPr/>
        </p:nvSpPr>
        <p:spPr>
          <a:xfrm>
            <a:off x="3275552" y="3048699"/>
            <a:ext cx="1350085" cy="704626"/>
          </a:xfrm>
          <a:prstGeom prst="flowChartAlternate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Manual noise selection</a:t>
            </a:r>
          </a:p>
        </p:txBody>
      </p:sp>
      <p:cxnSp>
        <p:nvCxnSpPr>
          <p:cNvPr id="43" name="Connector: Elbow 42">
            <a:extLst>
              <a:ext uri="{FF2B5EF4-FFF2-40B4-BE49-F238E27FC236}">
                <a16:creationId xmlns:a16="http://schemas.microsoft.com/office/drawing/2014/main" id="{EB307CB2-36F9-4255-B97C-1FFF63B6BC2F}"/>
              </a:ext>
            </a:extLst>
          </p:cNvPr>
          <p:cNvCxnSpPr>
            <a:stCxn id="3" idx="2"/>
            <a:endCxn id="18" idx="0"/>
          </p:cNvCxnSpPr>
          <p:nvPr/>
        </p:nvCxnSpPr>
        <p:spPr>
          <a:xfrm rot="5400000">
            <a:off x="6465957" y="-3469310"/>
            <a:ext cx="365175" cy="8866604"/>
          </a:xfrm>
          <a:prstGeom prst="bentConnector3">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AD4BB-2213-4287-9B5A-EF7B3715A6A6}"/>
              </a:ext>
            </a:extLst>
          </p:cNvPr>
          <p:cNvCxnSpPr>
            <a:cxnSpLocks/>
            <a:stCxn id="41" idx="3"/>
            <a:endCxn id="45" idx="1"/>
          </p:cNvCxnSpPr>
          <p:nvPr/>
        </p:nvCxnSpPr>
        <p:spPr>
          <a:xfrm>
            <a:off x="4625637" y="3401012"/>
            <a:ext cx="5616988" cy="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Document 44">
            <a:extLst>
              <a:ext uri="{FF2B5EF4-FFF2-40B4-BE49-F238E27FC236}">
                <a16:creationId xmlns:a16="http://schemas.microsoft.com/office/drawing/2014/main" id="{ED6878DA-3FAB-47DD-8F5D-8E246E94561F}"/>
              </a:ext>
            </a:extLst>
          </p:cNvPr>
          <p:cNvSpPr/>
          <p:nvPr/>
        </p:nvSpPr>
        <p:spPr>
          <a:xfrm>
            <a:off x="10242625" y="3048698"/>
            <a:ext cx="1678442" cy="704627"/>
          </a:xfrm>
          <a:prstGeom prst="flowChartDocumen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Cuts</a:t>
            </a:r>
          </a:p>
        </p:txBody>
      </p:sp>
      <p:cxnSp>
        <p:nvCxnSpPr>
          <p:cNvPr id="48" name="Connector: Elbow 47">
            <a:extLst>
              <a:ext uri="{FF2B5EF4-FFF2-40B4-BE49-F238E27FC236}">
                <a16:creationId xmlns:a16="http://schemas.microsoft.com/office/drawing/2014/main" id="{3B9E1D69-C659-41F4-AE67-3482B53A351C}"/>
              </a:ext>
            </a:extLst>
          </p:cNvPr>
          <p:cNvCxnSpPr>
            <a:cxnSpLocks/>
            <a:stCxn id="36" idx="2"/>
            <a:endCxn id="38" idx="0"/>
          </p:cNvCxnSpPr>
          <p:nvPr/>
        </p:nvCxnSpPr>
        <p:spPr>
          <a:xfrm rot="5400000">
            <a:off x="6483589" y="-1550568"/>
            <a:ext cx="316061" cy="8880455"/>
          </a:xfrm>
          <a:prstGeom prst="bentConnector3">
            <a:avLst>
              <a:gd name="adj1" fmla="val 50000"/>
            </a:avLst>
          </a:prstGeom>
          <a:ln w="38100">
            <a:solidFill>
              <a:schemeClr val="accent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Flowchart: Alternate Process 52">
            <a:extLst>
              <a:ext uri="{FF2B5EF4-FFF2-40B4-BE49-F238E27FC236}">
                <a16:creationId xmlns:a16="http://schemas.microsoft.com/office/drawing/2014/main" id="{53D85CA6-79AA-45AC-8615-276A36230BC1}"/>
              </a:ext>
            </a:extLst>
          </p:cNvPr>
          <p:cNvSpPr/>
          <p:nvPr/>
        </p:nvSpPr>
        <p:spPr>
          <a:xfrm>
            <a:off x="1544816"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Crop data start /stop; remove bad channels</a:t>
            </a:r>
          </a:p>
        </p:txBody>
      </p:sp>
      <p:cxnSp>
        <p:nvCxnSpPr>
          <p:cNvPr id="54" name="Straight Arrow Connector 53">
            <a:extLst>
              <a:ext uri="{FF2B5EF4-FFF2-40B4-BE49-F238E27FC236}">
                <a16:creationId xmlns:a16="http://schemas.microsoft.com/office/drawing/2014/main" id="{8727919A-AA4D-4695-8089-4DCA93A7FCF9}"/>
              </a:ext>
            </a:extLst>
          </p:cNvPr>
          <p:cNvCxnSpPr>
            <a:cxnSpLocks/>
            <a:stCxn id="88" idx="3"/>
            <a:endCxn id="56" idx="1"/>
          </p:cNvCxnSpPr>
          <p:nvPr/>
        </p:nvCxnSpPr>
        <p:spPr>
          <a:xfrm>
            <a:off x="4610048"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794A3A-6874-44D8-A1AD-F6FDFE46FDC1}"/>
              </a:ext>
            </a:extLst>
          </p:cNvPr>
          <p:cNvSpPr txBox="1"/>
          <p:nvPr/>
        </p:nvSpPr>
        <p:spPr>
          <a:xfrm>
            <a:off x="-7085" y="4190157"/>
            <a:ext cx="1524360" cy="369332"/>
          </a:xfrm>
          <a:prstGeom prst="rect">
            <a:avLst/>
          </a:prstGeom>
          <a:noFill/>
        </p:spPr>
        <p:txBody>
          <a:bodyPr wrap="square" rtlCol="0">
            <a:spAutoFit/>
          </a:bodyPr>
          <a:lstStyle/>
          <a:p>
            <a:pPr algn="ctr"/>
            <a:r>
              <a:rPr lang="en-GB" dirty="0"/>
              <a:t>D: ICA</a:t>
            </a:r>
          </a:p>
        </p:txBody>
      </p:sp>
      <p:sp>
        <p:nvSpPr>
          <p:cNvPr id="56" name="Flowchart: Alternate Process 55">
            <a:extLst>
              <a:ext uri="{FF2B5EF4-FFF2-40B4-BE49-F238E27FC236}">
                <a16:creationId xmlns:a16="http://schemas.microsoft.com/office/drawing/2014/main" id="{BF04D9E7-1F19-49B6-81BC-FDB1DD95A492}"/>
              </a:ext>
            </a:extLst>
          </p:cNvPr>
          <p:cNvSpPr/>
          <p:nvPr/>
        </p:nvSpPr>
        <p:spPr>
          <a:xfrm>
            <a:off x="4975110"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High-pass filter &lt;30 Hz</a:t>
            </a:r>
          </a:p>
        </p:txBody>
      </p:sp>
      <p:cxnSp>
        <p:nvCxnSpPr>
          <p:cNvPr id="71" name="Straight Arrow Connector 70">
            <a:extLst>
              <a:ext uri="{FF2B5EF4-FFF2-40B4-BE49-F238E27FC236}">
                <a16:creationId xmlns:a16="http://schemas.microsoft.com/office/drawing/2014/main" id="{8B5465FB-E90E-4116-AFB0-E5315A470FEB}"/>
              </a:ext>
            </a:extLst>
          </p:cNvPr>
          <p:cNvCxnSpPr>
            <a:cxnSpLocks/>
            <a:stCxn id="56" idx="3"/>
            <a:endCxn id="72" idx="1"/>
          </p:cNvCxnSpPr>
          <p:nvPr/>
        </p:nvCxnSpPr>
        <p:spPr>
          <a:xfrm>
            <a:off x="6325195"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Flowchart: Alternate Process 71">
            <a:extLst>
              <a:ext uri="{FF2B5EF4-FFF2-40B4-BE49-F238E27FC236}">
                <a16:creationId xmlns:a16="http://schemas.microsoft.com/office/drawing/2014/main" id="{09121057-83A2-40A9-96B4-8D5ECB2F76F0}"/>
              </a:ext>
            </a:extLst>
          </p:cNvPr>
          <p:cNvSpPr/>
          <p:nvPr/>
        </p:nvSpPr>
        <p:spPr>
          <a:xfrm>
            <a:off x="6690257"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Low-pass filter &gt;1 Hz</a:t>
            </a:r>
          </a:p>
        </p:txBody>
      </p:sp>
      <p:cxnSp>
        <p:nvCxnSpPr>
          <p:cNvPr id="73" name="Straight Arrow Connector 72">
            <a:extLst>
              <a:ext uri="{FF2B5EF4-FFF2-40B4-BE49-F238E27FC236}">
                <a16:creationId xmlns:a16="http://schemas.microsoft.com/office/drawing/2014/main" id="{41B17B9E-B361-49BE-A29F-06D3B49804F7}"/>
              </a:ext>
            </a:extLst>
          </p:cNvPr>
          <p:cNvCxnSpPr>
            <a:cxnSpLocks/>
            <a:stCxn id="72" idx="3"/>
            <a:endCxn id="74" idx="1"/>
          </p:cNvCxnSpPr>
          <p:nvPr/>
        </p:nvCxnSpPr>
        <p:spPr>
          <a:xfrm flipV="1">
            <a:off x="8040342" y="4370602"/>
            <a:ext cx="365063" cy="7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Flowchart: Alternate Process 73">
            <a:extLst>
              <a:ext uri="{FF2B5EF4-FFF2-40B4-BE49-F238E27FC236}">
                <a16:creationId xmlns:a16="http://schemas.microsoft.com/office/drawing/2014/main" id="{1629D220-8BC4-4B9F-A111-B44177C9E923}"/>
              </a:ext>
            </a:extLst>
          </p:cNvPr>
          <p:cNvSpPr/>
          <p:nvPr/>
        </p:nvSpPr>
        <p:spPr>
          <a:xfrm>
            <a:off x="8405405" y="4018289"/>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Calculate </a:t>
            </a:r>
            <a:r>
              <a:rPr lang="en-GB" sz="1500" dirty="0" err="1"/>
              <a:t>runica</a:t>
            </a:r>
            <a:r>
              <a:rPr lang="en-GB" sz="1500" dirty="0"/>
              <a:t> ICA components</a:t>
            </a:r>
          </a:p>
        </p:txBody>
      </p:sp>
      <p:cxnSp>
        <p:nvCxnSpPr>
          <p:cNvPr id="75" name="Straight Arrow Connector 74">
            <a:extLst>
              <a:ext uri="{FF2B5EF4-FFF2-40B4-BE49-F238E27FC236}">
                <a16:creationId xmlns:a16="http://schemas.microsoft.com/office/drawing/2014/main" id="{09857EAE-DA32-4C8E-B052-DA63740F5B35}"/>
              </a:ext>
            </a:extLst>
          </p:cNvPr>
          <p:cNvCxnSpPr>
            <a:cxnSpLocks/>
            <a:stCxn id="74" idx="3"/>
            <a:endCxn id="76" idx="1"/>
          </p:cNvCxnSpPr>
          <p:nvPr/>
        </p:nvCxnSpPr>
        <p:spPr>
          <a:xfrm>
            <a:off x="9755490" y="4370602"/>
            <a:ext cx="487135" cy="55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6" name="Flowchart: Document 75">
            <a:extLst>
              <a:ext uri="{FF2B5EF4-FFF2-40B4-BE49-F238E27FC236}">
                <a16:creationId xmlns:a16="http://schemas.microsoft.com/office/drawing/2014/main" id="{4683B6E2-6333-4A59-BBB7-62691D7DA09A}"/>
              </a:ext>
            </a:extLst>
          </p:cNvPr>
          <p:cNvSpPr/>
          <p:nvPr/>
        </p:nvSpPr>
        <p:spPr>
          <a:xfrm>
            <a:off x="10242625" y="4023810"/>
            <a:ext cx="1678442" cy="704627"/>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HeavyFiltering</a:t>
            </a:r>
            <a:endParaRPr lang="en-GB" dirty="0"/>
          </a:p>
        </p:txBody>
      </p:sp>
      <p:cxnSp>
        <p:nvCxnSpPr>
          <p:cNvPr id="78" name="Connector: Elbow 77">
            <a:extLst>
              <a:ext uri="{FF2B5EF4-FFF2-40B4-BE49-F238E27FC236}">
                <a16:creationId xmlns:a16="http://schemas.microsoft.com/office/drawing/2014/main" id="{BA178CDC-9BC1-4F8F-96A3-830AD3307949}"/>
              </a:ext>
            </a:extLst>
          </p:cNvPr>
          <p:cNvCxnSpPr>
            <a:cxnSpLocks/>
            <a:stCxn id="29" idx="3"/>
            <a:endCxn id="53" idx="0"/>
          </p:cNvCxnSpPr>
          <p:nvPr/>
        </p:nvCxnSpPr>
        <p:spPr>
          <a:xfrm flipH="1">
            <a:off x="2219859" y="1450788"/>
            <a:ext cx="9701208" cy="2575282"/>
          </a:xfrm>
          <a:prstGeom prst="bentConnector4">
            <a:avLst>
              <a:gd name="adj1" fmla="val -1745"/>
              <a:gd name="adj2" fmla="val 93004"/>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Flowchart: Alternate Process 83">
            <a:extLst>
              <a:ext uri="{FF2B5EF4-FFF2-40B4-BE49-F238E27FC236}">
                <a16:creationId xmlns:a16="http://schemas.microsoft.com/office/drawing/2014/main" id="{87B0ECB0-57B6-452A-8500-F40005423AAA}"/>
              </a:ext>
            </a:extLst>
          </p:cNvPr>
          <p:cNvSpPr/>
          <p:nvPr/>
        </p:nvSpPr>
        <p:spPr>
          <a:xfrm>
            <a:off x="8405405" y="500256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Manually select blinks &amp; heartbeat</a:t>
            </a:r>
          </a:p>
        </p:txBody>
      </p:sp>
      <p:cxnSp>
        <p:nvCxnSpPr>
          <p:cNvPr id="85" name="Straight Arrow Connector 84">
            <a:extLst>
              <a:ext uri="{FF2B5EF4-FFF2-40B4-BE49-F238E27FC236}">
                <a16:creationId xmlns:a16="http://schemas.microsoft.com/office/drawing/2014/main" id="{F41FF694-CC2C-4F4B-966D-9CB7B367C2B8}"/>
              </a:ext>
            </a:extLst>
          </p:cNvPr>
          <p:cNvCxnSpPr>
            <a:cxnSpLocks/>
            <a:stCxn id="84" idx="3"/>
            <a:endCxn id="107" idx="1"/>
          </p:cNvCxnSpPr>
          <p:nvPr/>
        </p:nvCxnSpPr>
        <p:spPr>
          <a:xfrm flipV="1">
            <a:off x="9755490" y="5351236"/>
            <a:ext cx="487135" cy="36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4019C50-1A32-4C8B-ACD5-F5E5B885C9A4}"/>
              </a:ext>
            </a:extLst>
          </p:cNvPr>
          <p:cNvCxnSpPr>
            <a:cxnSpLocks/>
            <a:stCxn id="53" idx="3"/>
            <a:endCxn id="88" idx="1"/>
          </p:cNvCxnSpPr>
          <p:nvPr/>
        </p:nvCxnSpPr>
        <p:spPr>
          <a:xfrm>
            <a:off x="2894901" y="4378383"/>
            <a:ext cx="36506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Alternate Process 87">
            <a:extLst>
              <a:ext uri="{FF2B5EF4-FFF2-40B4-BE49-F238E27FC236}">
                <a16:creationId xmlns:a16="http://schemas.microsoft.com/office/drawing/2014/main" id="{A8E15E1F-A58D-45A3-9FAC-6255464B3B80}"/>
              </a:ext>
            </a:extLst>
          </p:cNvPr>
          <p:cNvSpPr/>
          <p:nvPr/>
        </p:nvSpPr>
        <p:spPr>
          <a:xfrm>
            <a:off x="3259963" y="4026070"/>
            <a:ext cx="1350085" cy="704626"/>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Reference to average</a:t>
            </a:r>
          </a:p>
        </p:txBody>
      </p:sp>
      <p:sp>
        <p:nvSpPr>
          <p:cNvPr id="107" name="Flowchart: Document 106">
            <a:extLst>
              <a:ext uri="{FF2B5EF4-FFF2-40B4-BE49-F238E27FC236}">
                <a16:creationId xmlns:a16="http://schemas.microsoft.com/office/drawing/2014/main" id="{15F64A50-392F-4B5D-BE51-7D8CF7A977C8}"/>
              </a:ext>
            </a:extLst>
          </p:cNvPr>
          <p:cNvSpPr/>
          <p:nvPr/>
        </p:nvSpPr>
        <p:spPr>
          <a:xfrm>
            <a:off x="10242625" y="4998922"/>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Deblinked</a:t>
            </a:r>
            <a:endParaRPr lang="en-GB" dirty="0"/>
          </a:p>
        </p:txBody>
      </p:sp>
      <p:sp>
        <p:nvSpPr>
          <p:cNvPr id="109" name="TextBox 108">
            <a:extLst>
              <a:ext uri="{FF2B5EF4-FFF2-40B4-BE49-F238E27FC236}">
                <a16:creationId xmlns:a16="http://schemas.microsoft.com/office/drawing/2014/main" id="{7A4D53A5-64BD-491E-A88D-2DCB0908BA35}"/>
              </a:ext>
            </a:extLst>
          </p:cNvPr>
          <p:cNvSpPr txBox="1"/>
          <p:nvPr/>
        </p:nvSpPr>
        <p:spPr>
          <a:xfrm>
            <a:off x="0" y="6139805"/>
            <a:ext cx="1524360" cy="369332"/>
          </a:xfrm>
          <a:prstGeom prst="rect">
            <a:avLst/>
          </a:prstGeom>
          <a:noFill/>
        </p:spPr>
        <p:txBody>
          <a:bodyPr wrap="square" rtlCol="0">
            <a:spAutoFit/>
          </a:bodyPr>
          <a:lstStyle/>
          <a:p>
            <a:pPr algn="ctr"/>
            <a:r>
              <a:rPr lang="en-GB" dirty="0"/>
              <a:t>E: Interpolate</a:t>
            </a:r>
          </a:p>
        </p:txBody>
      </p:sp>
      <p:sp>
        <p:nvSpPr>
          <p:cNvPr id="110" name="Flowchart: Alternate Process 109">
            <a:extLst>
              <a:ext uri="{FF2B5EF4-FFF2-40B4-BE49-F238E27FC236}">
                <a16:creationId xmlns:a16="http://schemas.microsoft.com/office/drawing/2014/main" id="{4966A824-C947-4D2F-8061-405F21558354}"/>
              </a:ext>
            </a:extLst>
          </p:cNvPr>
          <p:cNvSpPr/>
          <p:nvPr/>
        </p:nvSpPr>
        <p:spPr>
          <a:xfrm>
            <a:off x="1530965" y="59724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segments</a:t>
            </a:r>
          </a:p>
        </p:txBody>
      </p:sp>
      <p:cxnSp>
        <p:nvCxnSpPr>
          <p:cNvPr id="111" name="Straight Arrow Connector 110">
            <a:extLst>
              <a:ext uri="{FF2B5EF4-FFF2-40B4-BE49-F238E27FC236}">
                <a16:creationId xmlns:a16="http://schemas.microsoft.com/office/drawing/2014/main" id="{7A02032B-BE86-4403-9466-81872B7EFDC0}"/>
              </a:ext>
            </a:extLst>
          </p:cNvPr>
          <p:cNvCxnSpPr>
            <a:cxnSpLocks/>
            <a:stCxn id="110" idx="3"/>
            <a:endCxn id="112" idx="1"/>
          </p:cNvCxnSpPr>
          <p:nvPr/>
        </p:nvCxnSpPr>
        <p:spPr>
          <a:xfrm flipV="1">
            <a:off x="2881050" y="6324471"/>
            <a:ext cx="391859" cy="3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Alternate Process 111">
            <a:extLst>
              <a:ext uri="{FF2B5EF4-FFF2-40B4-BE49-F238E27FC236}">
                <a16:creationId xmlns:a16="http://schemas.microsoft.com/office/drawing/2014/main" id="{7A1EE791-7145-4743-9EE4-F9CCF8FC85E5}"/>
              </a:ext>
            </a:extLst>
          </p:cNvPr>
          <p:cNvSpPr/>
          <p:nvPr/>
        </p:nvSpPr>
        <p:spPr>
          <a:xfrm>
            <a:off x="3272909" y="5972158"/>
            <a:ext cx="1350085" cy="704626"/>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Interpolate bad channels</a:t>
            </a:r>
          </a:p>
        </p:txBody>
      </p:sp>
      <p:cxnSp>
        <p:nvCxnSpPr>
          <p:cNvPr id="113" name="Straight Arrow Connector 112">
            <a:extLst>
              <a:ext uri="{FF2B5EF4-FFF2-40B4-BE49-F238E27FC236}">
                <a16:creationId xmlns:a16="http://schemas.microsoft.com/office/drawing/2014/main" id="{213FEBEC-B1DC-4628-8600-8B4BCDC821E8}"/>
              </a:ext>
            </a:extLst>
          </p:cNvPr>
          <p:cNvCxnSpPr>
            <a:cxnSpLocks/>
            <a:stCxn id="112" idx="3"/>
            <a:endCxn id="114" idx="1"/>
          </p:cNvCxnSpPr>
          <p:nvPr/>
        </p:nvCxnSpPr>
        <p:spPr>
          <a:xfrm>
            <a:off x="4622994" y="6324471"/>
            <a:ext cx="5619631" cy="187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4" name="Flowchart: Document 113">
            <a:extLst>
              <a:ext uri="{FF2B5EF4-FFF2-40B4-BE49-F238E27FC236}">
                <a16:creationId xmlns:a16="http://schemas.microsoft.com/office/drawing/2014/main" id="{DA07FF4D-E0C2-4039-915D-4454840F8E3E}"/>
              </a:ext>
            </a:extLst>
          </p:cNvPr>
          <p:cNvSpPr/>
          <p:nvPr/>
        </p:nvSpPr>
        <p:spPr>
          <a:xfrm>
            <a:off x="10242625" y="5974031"/>
            <a:ext cx="1678442" cy="70462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Interpolated</a:t>
            </a:r>
          </a:p>
        </p:txBody>
      </p:sp>
      <p:cxnSp>
        <p:nvCxnSpPr>
          <p:cNvPr id="164" name="Connector: Elbow 163">
            <a:extLst>
              <a:ext uri="{FF2B5EF4-FFF2-40B4-BE49-F238E27FC236}">
                <a16:creationId xmlns:a16="http://schemas.microsoft.com/office/drawing/2014/main" id="{4782D0F0-1777-4B2A-8F9A-77B689FCC238}"/>
              </a:ext>
            </a:extLst>
          </p:cNvPr>
          <p:cNvCxnSpPr>
            <a:cxnSpLocks/>
            <a:stCxn id="76" idx="2"/>
            <a:endCxn id="84" idx="0"/>
          </p:cNvCxnSpPr>
          <p:nvPr/>
        </p:nvCxnSpPr>
        <p:spPr>
          <a:xfrm rot="5400000">
            <a:off x="9920790" y="3841511"/>
            <a:ext cx="320715" cy="2001398"/>
          </a:xfrm>
          <a:prstGeom prst="bentConnector3">
            <a:avLst>
              <a:gd name="adj1" fmla="val 50000"/>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B5AA0C73-2480-4703-99FA-4C55E9D77D94}"/>
              </a:ext>
            </a:extLst>
          </p:cNvPr>
          <p:cNvCxnSpPr>
            <a:cxnSpLocks/>
            <a:stCxn id="107" idx="2"/>
            <a:endCxn id="110" idx="0"/>
          </p:cNvCxnSpPr>
          <p:nvPr/>
        </p:nvCxnSpPr>
        <p:spPr>
          <a:xfrm rot="5400000">
            <a:off x="6486181" y="1376792"/>
            <a:ext cx="315493" cy="8875838"/>
          </a:xfrm>
          <a:prstGeom prst="bentConnector3">
            <a:avLst>
              <a:gd name="adj1" fmla="val 50000"/>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A78ECE6-9D97-4DA6-A36E-1489B862619B}"/>
              </a:ext>
            </a:extLst>
          </p:cNvPr>
          <p:cNvCxnSpPr>
            <a:cxnSpLocks/>
            <a:stCxn id="45" idx="3"/>
            <a:endCxn id="110" idx="0"/>
          </p:cNvCxnSpPr>
          <p:nvPr/>
        </p:nvCxnSpPr>
        <p:spPr>
          <a:xfrm flipH="1">
            <a:off x="2206008" y="3401012"/>
            <a:ext cx="9715059" cy="2571446"/>
          </a:xfrm>
          <a:prstGeom prst="bentConnector4">
            <a:avLst>
              <a:gd name="adj1" fmla="val -2353"/>
              <a:gd name="adj2" fmla="val 96361"/>
            </a:avLst>
          </a:prstGeom>
          <a:ln w="38100">
            <a:solidFill>
              <a:schemeClr val="accent1">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6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471B-2962-4AEE-8A18-C75014F7634A}"/>
              </a:ext>
            </a:extLst>
          </p:cNvPr>
          <p:cNvSpPr>
            <a:spLocks noGrp="1"/>
          </p:cNvSpPr>
          <p:nvPr>
            <p:ph type="title"/>
          </p:nvPr>
        </p:nvSpPr>
        <p:spPr/>
        <p:txBody>
          <a:bodyPr/>
          <a:lstStyle/>
          <a:p>
            <a:r>
              <a:rPr lang="en-GB" dirty="0"/>
              <a:t>What gets cut (manually)</a:t>
            </a:r>
          </a:p>
        </p:txBody>
      </p:sp>
      <p:sp>
        <p:nvSpPr>
          <p:cNvPr id="3" name="Content Placeholder 2">
            <a:extLst>
              <a:ext uri="{FF2B5EF4-FFF2-40B4-BE49-F238E27FC236}">
                <a16:creationId xmlns:a16="http://schemas.microsoft.com/office/drawing/2014/main" id="{F6E6B8CD-5F16-477F-8374-E802E90CDFB2}"/>
              </a:ext>
            </a:extLst>
          </p:cNvPr>
          <p:cNvSpPr>
            <a:spLocks noGrp="1"/>
          </p:cNvSpPr>
          <p:nvPr>
            <p:ph idx="1"/>
          </p:nvPr>
        </p:nvSpPr>
        <p:spPr/>
        <p:txBody>
          <a:bodyPr>
            <a:normAutofit lnSpcReduction="10000"/>
          </a:bodyPr>
          <a:lstStyle/>
          <a:p>
            <a:r>
              <a:rPr lang="en-GB" dirty="0"/>
              <a:t>“Epochs”: several seconds of data where there is a major artefact affecting many channels</a:t>
            </a:r>
          </a:p>
          <a:p>
            <a:pPr lvl="1"/>
            <a:r>
              <a:rPr lang="en-GB" dirty="0"/>
              <a:t>Borders are flexibly determined, unlike usual </a:t>
            </a:r>
            <a:r>
              <a:rPr lang="en-GB" dirty="0" err="1"/>
              <a:t>epoching</a:t>
            </a:r>
            <a:r>
              <a:rPr lang="en-GB" dirty="0"/>
              <a:t> which first establishes the epochs, then removes the ones with any noise</a:t>
            </a:r>
          </a:p>
          <a:p>
            <a:pPr lvl="2"/>
            <a:r>
              <a:rPr lang="en-GB" dirty="0"/>
              <a:t>My way preserves more data, but the standard </a:t>
            </a:r>
            <a:r>
              <a:rPr lang="en-GB" dirty="0" err="1"/>
              <a:t>epoching</a:t>
            </a:r>
            <a:r>
              <a:rPr lang="en-GB" dirty="0"/>
              <a:t> method will have to be used when dealing with trial locked analyses</a:t>
            </a:r>
          </a:p>
          <a:p>
            <a:pPr lvl="1"/>
            <a:r>
              <a:rPr lang="en-GB" dirty="0"/>
              <a:t>These will get cut out entirely, just before analyses are conducted</a:t>
            </a:r>
          </a:p>
          <a:p>
            <a:r>
              <a:rPr lang="en-GB" dirty="0"/>
              <a:t>“Snippets”: several seconds of data in 1-2 channels that went crazy</a:t>
            </a:r>
          </a:p>
          <a:p>
            <a:pPr lvl="1"/>
            <a:r>
              <a:rPr lang="en-GB" dirty="0"/>
              <a:t>These get interpolated in stage E from the surrounding EEG channels, thus reducing how much data needs to be removed</a:t>
            </a:r>
          </a:p>
          <a:p>
            <a:r>
              <a:rPr lang="en-GB" dirty="0"/>
              <a:t>Channels: entire channels can get flagged as noisy</a:t>
            </a:r>
          </a:p>
          <a:p>
            <a:pPr lvl="1"/>
            <a:r>
              <a:rPr lang="en-GB" dirty="0"/>
              <a:t>These are also then interpolated in stage E</a:t>
            </a:r>
          </a:p>
          <a:p>
            <a:pPr lvl="1"/>
            <a:endParaRPr lang="en-GB" dirty="0"/>
          </a:p>
          <a:p>
            <a:pPr lvl="2"/>
            <a:endParaRPr lang="en-GB" dirty="0"/>
          </a:p>
        </p:txBody>
      </p:sp>
    </p:spTree>
    <p:extLst>
      <p:ext uri="{BB962C8B-B14F-4D97-AF65-F5344CB8AC3E}">
        <p14:creationId xmlns:p14="http://schemas.microsoft.com/office/powerpoint/2010/main" val="720004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A81-B308-4324-8CD9-CCBF594855C7}"/>
              </a:ext>
            </a:extLst>
          </p:cNvPr>
          <p:cNvSpPr>
            <a:spLocks noGrp="1"/>
          </p:cNvSpPr>
          <p:nvPr>
            <p:ph type="title"/>
          </p:nvPr>
        </p:nvSpPr>
        <p:spPr>
          <a:xfrm>
            <a:off x="838200" y="17995"/>
            <a:ext cx="10515600" cy="1325563"/>
          </a:xfrm>
        </p:spPr>
        <p:txBody>
          <a:bodyPr/>
          <a:lstStyle/>
          <a:p>
            <a:r>
              <a:rPr lang="en-GB" dirty="0"/>
              <a:t>How to Cut Data</a:t>
            </a:r>
          </a:p>
        </p:txBody>
      </p:sp>
      <p:sp>
        <p:nvSpPr>
          <p:cNvPr id="3" name="Content Placeholder 2">
            <a:extLst>
              <a:ext uri="{FF2B5EF4-FFF2-40B4-BE49-F238E27FC236}">
                <a16:creationId xmlns:a16="http://schemas.microsoft.com/office/drawing/2014/main" id="{6CE6F242-E2FC-44EE-A333-1628361612A8}"/>
              </a:ext>
            </a:extLst>
          </p:cNvPr>
          <p:cNvSpPr>
            <a:spLocks noGrp="1"/>
          </p:cNvSpPr>
          <p:nvPr>
            <p:ph idx="1"/>
          </p:nvPr>
        </p:nvSpPr>
        <p:spPr>
          <a:xfrm>
            <a:off x="838200" y="1089028"/>
            <a:ext cx="10515600" cy="1092249"/>
          </a:xfrm>
        </p:spPr>
        <p:txBody>
          <a:bodyPr/>
          <a:lstStyle/>
          <a:p>
            <a:pPr marL="0" indent="0">
              <a:buNone/>
            </a:pPr>
            <a:r>
              <a:rPr lang="en-GB" dirty="0"/>
              <a:t>Separate series of slides indicating what to consider noise and how to use the scripts</a:t>
            </a:r>
          </a:p>
        </p:txBody>
      </p:sp>
      <p:pic>
        <p:nvPicPr>
          <p:cNvPr id="4" name="Picture 3">
            <a:extLst>
              <a:ext uri="{FF2B5EF4-FFF2-40B4-BE49-F238E27FC236}">
                <a16:creationId xmlns:a16="http://schemas.microsoft.com/office/drawing/2014/main" id="{D0062194-8869-4435-BF0D-A9F5E6B9C324}"/>
              </a:ext>
            </a:extLst>
          </p:cNvPr>
          <p:cNvPicPr>
            <a:picLocks noChangeAspect="1"/>
          </p:cNvPicPr>
          <p:nvPr/>
        </p:nvPicPr>
        <p:blipFill>
          <a:blip r:embed="rId2"/>
          <a:stretch>
            <a:fillRect/>
          </a:stretch>
        </p:blipFill>
        <p:spPr>
          <a:xfrm>
            <a:off x="175524" y="2214419"/>
            <a:ext cx="3901177" cy="2187576"/>
          </a:xfrm>
          <a:prstGeom prst="rect">
            <a:avLst/>
          </a:prstGeom>
        </p:spPr>
      </p:pic>
      <p:pic>
        <p:nvPicPr>
          <p:cNvPr id="5" name="Picture 4">
            <a:extLst>
              <a:ext uri="{FF2B5EF4-FFF2-40B4-BE49-F238E27FC236}">
                <a16:creationId xmlns:a16="http://schemas.microsoft.com/office/drawing/2014/main" id="{043CEAC6-4A94-43AC-B1CC-019E6DA93211}"/>
              </a:ext>
            </a:extLst>
          </p:cNvPr>
          <p:cNvPicPr>
            <a:picLocks noChangeAspect="1"/>
          </p:cNvPicPr>
          <p:nvPr/>
        </p:nvPicPr>
        <p:blipFill>
          <a:blip r:embed="rId3"/>
          <a:stretch>
            <a:fillRect/>
          </a:stretch>
        </p:blipFill>
        <p:spPr>
          <a:xfrm>
            <a:off x="4134413" y="2207803"/>
            <a:ext cx="3859017" cy="2204090"/>
          </a:xfrm>
          <a:prstGeom prst="rect">
            <a:avLst/>
          </a:prstGeom>
        </p:spPr>
      </p:pic>
      <p:pic>
        <p:nvPicPr>
          <p:cNvPr id="6" name="Picture 5">
            <a:extLst>
              <a:ext uri="{FF2B5EF4-FFF2-40B4-BE49-F238E27FC236}">
                <a16:creationId xmlns:a16="http://schemas.microsoft.com/office/drawing/2014/main" id="{96CE917F-7CC6-40CB-971C-2A715787DC32}"/>
              </a:ext>
            </a:extLst>
          </p:cNvPr>
          <p:cNvPicPr>
            <a:picLocks noChangeAspect="1"/>
          </p:cNvPicPr>
          <p:nvPr/>
        </p:nvPicPr>
        <p:blipFill>
          <a:blip r:embed="rId4"/>
          <a:stretch>
            <a:fillRect/>
          </a:stretch>
        </p:blipFill>
        <p:spPr>
          <a:xfrm>
            <a:off x="8284633" y="2207802"/>
            <a:ext cx="3827540" cy="2204090"/>
          </a:xfrm>
          <a:prstGeom prst="rect">
            <a:avLst/>
          </a:prstGeom>
        </p:spPr>
      </p:pic>
      <p:pic>
        <p:nvPicPr>
          <p:cNvPr id="7" name="Picture 6">
            <a:extLst>
              <a:ext uri="{FF2B5EF4-FFF2-40B4-BE49-F238E27FC236}">
                <a16:creationId xmlns:a16="http://schemas.microsoft.com/office/drawing/2014/main" id="{58CB1832-FE24-4AE7-918F-33BAF659E685}"/>
              </a:ext>
            </a:extLst>
          </p:cNvPr>
          <p:cNvPicPr>
            <a:picLocks noChangeAspect="1"/>
          </p:cNvPicPr>
          <p:nvPr/>
        </p:nvPicPr>
        <p:blipFill>
          <a:blip r:embed="rId5"/>
          <a:stretch>
            <a:fillRect/>
          </a:stretch>
        </p:blipFill>
        <p:spPr>
          <a:xfrm>
            <a:off x="172771" y="4573721"/>
            <a:ext cx="3816810" cy="2187576"/>
          </a:xfrm>
          <a:prstGeom prst="rect">
            <a:avLst/>
          </a:prstGeom>
        </p:spPr>
      </p:pic>
      <p:pic>
        <p:nvPicPr>
          <p:cNvPr id="8" name="Picture 7">
            <a:extLst>
              <a:ext uri="{FF2B5EF4-FFF2-40B4-BE49-F238E27FC236}">
                <a16:creationId xmlns:a16="http://schemas.microsoft.com/office/drawing/2014/main" id="{B18420E7-8B97-444F-BC2C-AFE65E990541}"/>
              </a:ext>
            </a:extLst>
          </p:cNvPr>
          <p:cNvPicPr>
            <a:picLocks noChangeAspect="1"/>
          </p:cNvPicPr>
          <p:nvPr/>
        </p:nvPicPr>
        <p:blipFill>
          <a:blip r:embed="rId6"/>
          <a:stretch>
            <a:fillRect/>
          </a:stretch>
        </p:blipFill>
        <p:spPr>
          <a:xfrm>
            <a:off x="4215503" y="4573721"/>
            <a:ext cx="3760994" cy="2187576"/>
          </a:xfrm>
          <a:prstGeom prst="rect">
            <a:avLst/>
          </a:prstGeom>
        </p:spPr>
      </p:pic>
      <p:pic>
        <p:nvPicPr>
          <p:cNvPr id="9" name="Picture 8">
            <a:extLst>
              <a:ext uri="{FF2B5EF4-FFF2-40B4-BE49-F238E27FC236}">
                <a16:creationId xmlns:a16="http://schemas.microsoft.com/office/drawing/2014/main" id="{8722588A-7108-458E-810A-40ACE608D380}"/>
              </a:ext>
            </a:extLst>
          </p:cNvPr>
          <p:cNvPicPr>
            <a:picLocks noChangeAspect="1"/>
          </p:cNvPicPr>
          <p:nvPr/>
        </p:nvPicPr>
        <p:blipFill>
          <a:blip r:embed="rId7"/>
          <a:stretch>
            <a:fillRect/>
          </a:stretch>
        </p:blipFill>
        <p:spPr>
          <a:xfrm>
            <a:off x="8317266" y="4574183"/>
            <a:ext cx="3794907" cy="2190905"/>
          </a:xfrm>
          <a:prstGeom prst="rect">
            <a:avLst/>
          </a:prstGeom>
        </p:spPr>
      </p:pic>
    </p:spTree>
    <p:extLst>
      <p:ext uri="{BB962C8B-B14F-4D97-AF65-F5344CB8AC3E}">
        <p14:creationId xmlns:p14="http://schemas.microsoft.com/office/powerpoint/2010/main" val="319538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85EC-B5FD-4C8D-A88E-F79E403DF817}"/>
              </a:ext>
            </a:extLst>
          </p:cNvPr>
          <p:cNvSpPr>
            <a:spLocks noGrp="1"/>
          </p:cNvSpPr>
          <p:nvPr>
            <p:ph type="title"/>
          </p:nvPr>
        </p:nvSpPr>
        <p:spPr/>
        <p:txBody>
          <a:bodyPr/>
          <a:lstStyle/>
          <a:p>
            <a:r>
              <a:rPr lang="en-GB" dirty="0"/>
              <a:t>D: ICA</a:t>
            </a:r>
          </a:p>
        </p:txBody>
      </p:sp>
      <p:sp>
        <p:nvSpPr>
          <p:cNvPr id="3" name="Text Placeholder 2">
            <a:extLst>
              <a:ext uri="{FF2B5EF4-FFF2-40B4-BE49-F238E27FC236}">
                <a16:creationId xmlns:a16="http://schemas.microsoft.com/office/drawing/2014/main" id="{EB2A0682-68F0-4160-9F58-A5BC55062E63}"/>
              </a:ext>
            </a:extLst>
          </p:cNvPr>
          <p:cNvSpPr>
            <a:spLocks noGrp="1"/>
          </p:cNvSpPr>
          <p:nvPr>
            <p:ph type="body" idx="1"/>
          </p:nvPr>
        </p:nvSpPr>
        <p:spPr/>
        <p:txBody>
          <a:bodyPr/>
          <a:lstStyle/>
          <a:p>
            <a:r>
              <a:rPr lang="en-GB" dirty="0"/>
              <a:t>Removing blinks and heartbeat</a:t>
            </a:r>
          </a:p>
        </p:txBody>
      </p:sp>
    </p:spTree>
    <p:extLst>
      <p:ext uri="{BB962C8B-B14F-4D97-AF65-F5344CB8AC3E}">
        <p14:creationId xmlns:p14="http://schemas.microsoft.com/office/powerpoint/2010/main" val="17069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normAutofit/>
          </a:bodyPr>
          <a:lstStyle/>
          <a:p>
            <a:pPr marL="514350" indent="-514350">
              <a:buFont typeface="+mj-lt"/>
              <a:buAutoNum type="arabicPeriod"/>
            </a:pPr>
            <a:r>
              <a:rPr lang="en-GB" dirty="0"/>
              <a:t>Start from Lightly Filtered data</a:t>
            </a:r>
          </a:p>
          <a:p>
            <a:pPr marL="514350" indent="-514350">
              <a:buFont typeface="+mj-lt"/>
              <a:buAutoNum type="arabicPeriod"/>
            </a:pPr>
            <a:r>
              <a:rPr lang="en-GB" dirty="0"/>
              <a:t>Remove bad channels</a:t>
            </a:r>
          </a:p>
          <a:p>
            <a:pPr marL="514350" indent="-514350">
              <a:buFont typeface="+mj-lt"/>
              <a:buAutoNum type="arabicPeriod"/>
            </a:pPr>
            <a:r>
              <a:rPr lang="en-GB" dirty="0"/>
              <a:t>Further filter the data from 1 to 30 Hz</a:t>
            </a:r>
          </a:p>
          <a:p>
            <a:pPr marL="514350" indent="-514350">
              <a:buFont typeface="+mj-lt"/>
              <a:buAutoNum type="arabicPeriod"/>
            </a:pPr>
            <a:r>
              <a:rPr lang="en-GB" dirty="0"/>
              <a:t>Re-reference to average</a:t>
            </a:r>
          </a:p>
          <a:p>
            <a:pPr marL="514350" indent="-514350">
              <a:buFont typeface="+mj-lt"/>
              <a:buAutoNum type="arabicPeriod"/>
            </a:pPr>
            <a:r>
              <a:rPr lang="en-GB" dirty="0"/>
              <a:t>Get ICA components with “</a:t>
            </a:r>
            <a:r>
              <a:rPr lang="en-GB" dirty="0" err="1"/>
              <a:t>runica</a:t>
            </a:r>
            <a:r>
              <a:rPr lang="en-GB" dirty="0"/>
              <a:t>”</a:t>
            </a:r>
          </a:p>
          <a:p>
            <a:pPr marL="514350" indent="-514350">
              <a:buFont typeface="+mj-lt"/>
              <a:buAutoNum type="arabicPeriod"/>
            </a:pPr>
            <a:r>
              <a:rPr lang="en-GB" dirty="0"/>
              <a:t>Save data as “Heavy Filtered” data</a:t>
            </a:r>
          </a:p>
          <a:p>
            <a:pPr marL="514350" indent="-514350">
              <a:buFont typeface="+mj-lt"/>
              <a:buAutoNum type="arabicPeriod"/>
            </a:pPr>
            <a:r>
              <a:rPr lang="en-GB" dirty="0"/>
              <a:t>Go through each file with EEGLAB’s GUI, plot the </a:t>
            </a:r>
            <a:r>
              <a:rPr lang="en-GB" dirty="0" err="1"/>
              <a:t>topoplots</a:t>
            </a:r>
            <a:r>
              <a:rPr lang="en-GB" dirty="0"/>
              <a:t> of the first 30 components, and select blinks and heartbeat</a:t>
            </a:r>
          </a:p>
          <a:p>
            <a:pPr marL="514350" indent="-514350">
              <a:buFont typeface="+mj-lt"/>
              <a:buAutoNum type="arabicPeriod"/>
            </a:pPr>
            <a:r>
              <a:rPr lang="en-GB" dirty="0"/>
              <a:t>Save screenshot of chosen components, save to task slides</a:t>
            </a:r>
          </a:p>
          <a:p>
            <a:pPr marL="514350" indent="-514350">
              <a:buFont typeface="+mj-lt"/>
              <a:buAutoNum type="arabicPeriod"/>
            </a:pPr>
            <a:r>
              <a:rPr lang="en-GB" dirty="0"/>
              <a:t>Remove components, save in folder “</a:t>
            </a:r>
            <a:r>
              <a:rPr lang="en-GB" dirty="0" err="1"/>
              <a:t>Deblinked</a:t>
            </a:r>
            <a:r>
              <a:rPr lang="en-GB" dirty="0"/>
              <a:t>” and check data to be sure everything is fine</a:t>
            </a:r>
          </a:p>
          <a:p>
            <a:pPr marL="514350" indent="-514350">
              <a:buFont typeface="+mj-lt"/>
              <a:buAutoNum type="arabicPeriod"/>
            </a:pPr>
            <a:endParaRPr lang="en-GB" dirty="0"/>
          </a:p>
        </p:txBody>
      </p:sp>
      <p:pic>
        <p:nvPicPr>
          <p:cNvPr id="4" name="Graphic 3" descr="Programmer">
            <a:extLst>
              <a:ext uri="{FF2B5EF4-FFF2-40B4-BE49-F238E27FC236}">
                <a16:creationId xmlns:a16="http://schemas.microsoft.com/office/drawing/2014/main" id="{BF3DE848-FAC7-4E02-899F-EDEC25A60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3309140"/>
            <a:ext cx="914400" cy="914400"/>
          </a:xfrm>
          <a:prstGeom prst="rect">
            <a:avLst/>
          </a:prstGeom>
        </p:spPr>
      </p:pic>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6002" y="681037"/>
            <a:ext cx="914400" cy="914400"/>
          </a:xfrm>
          <a:prstGeom prst="rect">
            <a:avLst/>
          </a:prstGeom>
        </p:spPr>
      </p:pic>
    </p:spTree>
    <p:extLst>
      <p:ext uri="{BB962C8B-B14F-4D97-AF65-F5344CB8AC3E}">
        <p14:creationId xmlns:p14="http://schemas.microsoft.com/office/powerpoint/2010/main" val="109099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C83-EA65-430C-943F-6A3C1FF7C537}"/>
              </a:ext>
            </a:extLst>
          </p:cNvPr>
          <p:cNvSpPr>
            <a:spLocks noGrp="1"/>
          </p:cNvSpPr>
          <p:nvPr>
            <p:ph type="title"/>
          </p:nvPr>
        </p:nvSpPr>
        <p:spPr/>
        <p:txBody>
          <a:bodyPr/>
          <a:lstStyle/>
          <a:p>
            <a:r>
              <a:rPr lang="en-GB" dirty="0" err="1"/>
              <a:t>Rereferencing</a:t>
            </a:r>
            <a:r>
              <a:rPr lang="en-GB" dirty="0"/>
              <a:t> to Average</a:t>
            </a:r>
          </a:p>
        </p:txBody>
      </p:sp>
      <p:pic>
        <p:nvPicPr>
          <p:cNvPr id="3" name="Picture 2">
            <a:extLst>
              <a:ext uri="{FF2B5EF4-FFF2-40B4-BE49-F238E27FC236}">
                <a16:creationId xmlns:a16="http://schemas.microsoft.com/office/drawing/2014/main" id="{494EE2F9-FC7C-47BE-8134-15736BE654E2}"/>
              </a:ext>
            </a:extLst>
          </p:cNvPr>
          <p:cNvPicPr>
            <a:picLocks noChangeAspect="1"/>
          </p:cNvPicPr>
          <p:nvPr/>
        </p:nvPicPr>
        <p:blipFill>
          <a:blip r:embed="rId2"/>
          <a:stretch>
            <a:fillRect/>
          </a:stretch>
        </p:blipFill>
        <p:spPr>
          <a:xfrm>
            <a:off x="1340373" y="1354666"/>
            <a:ext cx="9238183" cy="5452533"/>
          </a:xfrm>
          <a:prstGeom prst="rect">
            <a:avLst/>
          </a:prstGeom>
        </p:spPr>
      </p:pic>
      <p:sp>
        <p:nvSpPr>
          <p:cNvPr id="4" name="Callout: Bent Line 3">
            <a:extLst>
              <a:ext uri="{FF2B5EF4-FFF2-40B4-BE49-F238E27FC236}">
                <a16:creationId xmlns:a16="http://schemas.microsoft.com/office/drawing/2014/main" id="{4D8EEF1C-782F-46A5-8E71-E584772D7736}"/>
              </a:ext>
            </a:extLst>
          </p:cNvPr>
          <p:cNvSpPr/>
          <p:nvPr/>
        </p:nvSpPr>
        <p:spPr>
          <a:xfrm>
            <a:off x="9162603" y="50801"/>
            <a:ext cx="2631463" cy="1118092"/>
          </a:xfrm>
          <a:prstGeom prst="borderCallout2">
            <a:avLst>
              <a:gd name="adj1" fmla="val 18750"/>
              <a:gd name="adj2" fmla="val -8333"/>
              <a:gd name="adj3" fmla="val 82986"/>
              <a:gd name="adj4" fmla="val -45458"/>
              <a:gd name="adj5" fmla="val 414070"/>
              <a:gd name="adj6" fmla="val -739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err="1"/>
              <a:t>Cz</a:t>
            </a:r>
            <a:r>
              <a:rPr lang="en-GB" dirty="0"/>
              <a:t> reference smears its events to the rest of the data, making it seem like a bigger deal than it is</a:t>
            </a:r>
          </a:p>
        </p:txBody>
      </p:sp>
    </p:spTree>
    <p:extLst>
      <p:ext uri="{BB962C8B-B14F-4D97-AF65-F5344CB8AC3E}">
        <p14:creationId xmlns:p14="http://schemas.microsoft.com/office/powerpoint/2010/main" val="1659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2C42E-5C92-46AD-B6B7-AA66E91B0A6A}"/>
              </a:ext>
            </a:extLst>
          </p:cNvPr>
          <p:cNvPicPr>
            <a:picLocks noChangeAspect="1"/>
          </p:cNvPicPr>
          <p:nvPr/>
        </p:nvPicPr>
        <p:blipFill rotWithShape="1">
          <a:blip r:embed="rId2"/>
          <a:srcRect l="17303"/>
          <a:stretch/>
        </p:blipFill>
        <p:spPr>
          <a:xfrm>
            <a:off x="8348132" y="0"/>
            <a:ext cx="3807319" cy="6858000"/>
          </a:xfrm>
          <a:prstGeom prst="rect">
            <a:avLst/>
          </a:prstGeom>
        </p:spPr>
      </p:pic>
      <p:sp>
        <p:nvSpPr>
          <p:cNvPr id="4" name="TextBox 3">
            <a:extLst>
              <a:ext uri="{FF2B5EF4-FFF2-40B4-BE49-F238E27FC236}">
                <a16:creationId xmlns:a16="http://schemas.microsoft.com/office/drawing/2014/main" id="{39E74C86-B5F5-43AA-A093-062AD7B85EB1}"/>
              </a:ext>
            </a:extLst>
          </p:cNvPr>
          <p:cNvSpPr txBox="1"/>
          <p:nvPr/>
        </p:nvSpPr>
        <p:spPr>
          <a:xfrm>
            <a:off x="9546166" y="118532"/>
            <a:ext cx="2370667" cy="369332"/>
          </a:xfrm>
          <a:prstGeom prst="rect">
            <a:avLst/>
          </a:prstGeom>
          <a:noFill/>
        </p:spPr>
        <p:txBody>
          <a:bodyPr wrap="square" rtlCol="0">
            <a:spAutoFit/>
          </a:bodyPr>
          <a:lstStyle/>
          <a:p>
            <a:r>
              <a:rPr lang="en-GB" dirty="0"/>
              <a:t>CZ Theta Average ref</a:t>
            </a:r>
          </a:p>
        </p:txBody>
      </p:sp>
      <p:pic>
        <p:nvPicPr>
          <p:cNvPr id="6" name="Picture 5">
            <a:extLst>
              <a:ext uri="{FF2B5EF4-FFF2-40B4-BE49-F238E27FC236}">
                <a16:creationId xmlns:a16="http://schemas.microsoft.com/office/drawing/2014/main" id="{0093D220-5B63-444C-88B1-1EA1C26E5D63}"/>
              </a:ext>
            </a:extLst>
          </p:cNvPr>
          <p:cNvPicPr>
            <a:picLocks noChangeAspect="1"/>
          </p:cNvPicPr>
          <p:nvPr/>
        </p:nvPicPr>
        <p:blipFill rotWithShape="1">
          <a:blip r:embed="rId3"/>
          <a:srcRect l="16694"/>
          <a:stretch/>
        </p:blipFill>
        <p:spPr>
          <a:xfrm>
            <a:off x="0" y="0"/>
            <a:ext cx="3865822" cy="6858000"/>
          </a:xfrm>
          <a:prstGeom prst="rect">
            <a:avLst/>
          </a:prstGeom>
        </p:spPr>
      </p:pic>
      <p:sp>
        <p:nvSpPr>
          <p:cNvPr id="7" name="TextBox 6">
            <a:extLst>
              <a:ext uri="{FF2B5EF4-FFF2-40B4-BE49-F238E27FC236}">
                <a16:creationId xmlns:a16="http://schemas.microsoft.com/office/drawing/2014/main" id="{0D86AF02-1C85-4F24-92A8-A4550E393F08}"/>
              </a:ext>
            </a:extLst>
          </p:cNvPr>
          <p:cNvSpPr txBox="1"/>
          <p:nvPr/>
        </p:nvSpPr>
        <p:spPr>
          <a:xfrm>
            <a:off x="1316566" y="88899"/>
            <a:ext cx="2370667" cy="369332"/>
          </a:xfrm>
          <a:prstGeom prst="rect">
            <a:avLst/>
          </a:prstGeom>
          <a:noFill/>
        </p:spPr>
        <p:txBody>
          <a:bodyPr wrap="square" rtlCol="0">
            <a:spAutoFit/>
          </a:bodyPr>
          <a:lstStyle/>
          <a:p>
            <a:r>
              <a:rPr lang="en-GB" dirty="0"/>
              <a:t>CZ Theta CZ ref</a:t>
            </a:r>
          </a:p>
        </p:txBody>
      </p:sp>
      <p:pic>
        <p:nvPicPr>
          <p:cNvPr id="8" name="Picture 7">
            <a:extLst>
              <a:ext uri="{FF2B5EF4-FFF2-40B4-BE49-F238E27FC236}">
                <a16:creationId xmlns:a16="http://schemas.microsoft.com/office/drawing/2014/main" id="{CE4BAB5F-7F31-4777-BAE4-F61B287BF965}"/>
              </a:ext>
            </a:extLst>
          </p:cNvPr>
          <p:cNvPicPr>
            <a:picLocks noChangeAspect="1"/>
          </p:cNvPicPr>
          <p:nvPr/>
        </p:nvPicPr>
        <p:blipFill rotWithShape="1">
          <a:blip r:embed="rId4"/>
          <a:srcRect l="1892" r="4454"/>
          <a:stretch/>
        </p:blipFill>
        <p:spPr>
          <a:xfrm>
            <a:off x="4131733" y="0"/>
            <a:ext cx="3915834" cy="6858000"/>
          </a:xfrm>
          <a:prstGeom prst="rect">
            <a:avLst/>
          </a:prstGeom>
        </p:spPr>
      </p:pic>
      <p:sp>
        <p:nvSpPr>
          <p:cNvPr id="9" name="TextBox 8">
            <a:extLst>
              <a:ext uri="{FF2B5EF4-FFF2-40B4-BE49-F238E27FC236}">
                <a16:creationId xmlns:a16="http://schemas.microsoft.com/office/drawing/2014/main" id="{70F8C0C2-2527-412E-BF1C-8D681E8C7831}"/>
              </a:ext>
            </a:extLst>
          </p:cNvPr>
          <p:cNvSpPr txBox="1"/>
          <p:nvPr/>
        </p:nvSpPr>
        <p:spPr>
          <a:xfrm>
            <a:off x="5249332" y="88899"/>
            <a:ext cx="2370667" cy="369332"/>
          </a:xfrm>
          <a:prstGeom prst="rect">
            <a:avLst/>
          </a:prstGeom>
          <a:noFill/>
        </p:spPr>
        <p:txBody>
          <a:bodyPr wrap="square" rtlCol="0">
            <a:spAutoFit/>
          </a:bodyPr>
          <a:lstStyle/>
          <a:p>
            <a:r>
              <a:rPr lang="en-GB" dirty="0"/>
              <a:t>CZ Theta mastoid ref</a:t>
            </a:r>
          </a:p>
        </p:txBody>
      </p:sp>
    </p:spTree>
    <p:extLst>
      <p:ext uri="{BB962C8B-B14F-4D97-AF65-F5344CB8AC3E}">
        <p14:creationId xmlns:p14="http://schemas.microsoft.com/office/powerpoint/2010/main" val="71047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ADA9-0FF7-4BAF-A5D4-041E0082D08E}"/>
              </a:ext>
            </a:extLst>
          </p:cNvPr>
          <p:cNvSpPr>
            <a:spLocks noGrp="1"/>
          </p:cNvSpPr>
          <p:nvPr>
            <p:ph type="title"/>
          </p:nvPr>
        </p:nvSpPr>
        <p:spPr/>
        <p:txBody>
          <a:bodyPr/>
          <a:lstStyle/>
          <a:p>
            <a:r>
              <a:rPr lang="en-GB" dirty="0"/>
              <a:t>Need to remove bad channels before </a:t>
            </a:r>
            <a:r>
              <a:rPr lang="en-GB" dirty="0" err="1"/>
              <a:t>reref</a:t>
            </a:r>
            <a:endParaRPr lang="en-GB" dirty="0"/>
          </a:p>
        </p:txBody>
      </p:sp>
      <p:pic>
        <p:nvPicPr>
          <p:cNvPr id="3" name="Picture 2">
            <a:extLst>
              <a:ext uri="{FF2B5EF4-FFF2-40B4-BE49-F238E27FC236}">
                <a16:creationId xmlns:a16="http://schemas.microsoft.com/office/drawing/2014/main" id="{71A7159A-E1E4-4274-8C10-81E4D4263973}"/>
              </a:ext>
            </a:extLst>
          </p:cNvPr>
          <p:cNvPicPr>
            <a:picLocks noChangeAspect="1"/>
          </p:cNvPicPr>
          <p:nvPr/>
        </p:nvPicPr>
        <p:blipFill>
          <a:blip r:embed="rId2"/>
          <a:stretch>
            <a:fillRect/>
          </a:stretch>
        </p:blipFill>
        <p:spPr>
          <a:xfrm>
            <a:off x="781655" y="1503814"/>
            <a:ext cx="10470543" cy="3850372"/>
          </a:xfrm>
          <a:prstGeom prst="rect">
            <a:avLst/>
          </a:prstGeom>
        </p:spPr>
      </p:pic>
      <p:sp>
        <p:nvSpPr>
          <p:cNvPr id="4" name="Callout: Bent Line 3">
            <a:extLst>
              <a:ext uri="{FF2B5EF4-FFF2-40B4-BE49-F238E27FC236}">
                <a16:creationId xmlns:a16="http://schemas.microsoft.com/office/drawing/2014/main" id="{4D6BB9A3-DB26-4FD4-98C3-A5B325669D26}"/>
              </a:ext>
            </a:extLst>
          </p:cNvPr>
          <p:cNvSpPr/>
          <p:nvPr/>
        </p:nvSpPr>
        <p:spPr>
          <a:xfrm>
            <a:off x="3676203" y="5554134"/>
            <a:ext cx="2631463" cy="1118092"/>
          </a:xfrm>
          <a:prstGeom prst="borderCallout2">
            <a:avLst>
              <a:gd name="adj1" fmla="val 50554"/>
              <a:gd name="adj2" fmla="val 102026"/>
              <a:gd name="adj3" fmla="val 39445"/>
              <a:gd name="adj4" fmla="val 141960"/>
              <a:gd name="adj5" fmla="val -143639"/>
              <a:gd name="adj6" fmla="val 171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When adding a fake bad channel, it smears its bad info to all the other channels; </a:t>
            </a:r>
            <a:r>
              <a:rPr lang="en-GB" dirty="0" err="1"/>
              <a:t>boooo</a:t>
            </a:r>
            <a:endParaRPr lang="en-GB" dirty="0"/>
          </a:p>
        </p:txBody>
      </p:sp>
    </p:spTree>
    <p:extLst>
      <p:ext uri="{BB962C8B-B14F-4D97-AF65-F5344CB8AC3E}">
        <p14:creationId xmlns:p14="http://schemas.microsoft.com/office/powerpoint/2010/main" val="28044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FC39-CFC5-4D7E-B881-D592763C6EEF}"/>
              </a:ext>
            </a:extLst>
          </p:cNvPr>
          <p:cNvSpPr>
            <a:spLocks noGrp="1"/>
          </p:cNvSpPr>
          <p:nvPr>
            <p:ph type="title"/>
          </p:nvPr>
        </p:nvSpPr>
        <p:spPr/>
        <p:txBody>
          <a:bodyPr/>
          <a:lstStyle/>
          <a:p>
            <a:r>
              <a:rPr lang="en-GB" dirty="0"/>
              <a:t>Removing bad </a:t>
            </a:r>
            <a:r>
              <a:rPr lang="en-GB" dirty="0" err="1"/>
              <a:t>ch</a:t>
            </a:r>
            <a:r>
              <a:rPr lang="en-GB" dirty="0"/>
              <a:t> and non </a:t>
            </a:r>
            <a:r>
              <a:rPr lang="en-GB" dirty="0" err="1"/>
              <a:t>eeg</a:t>
            </a:r>
            <a:r>
              <a:rPr lang="en-GB" dirty="0"/>
              <a:t> </a:t>
            </a:r>
            <a:r>
              <a:rPr lang="en-GB" dirty="0" err="1"/>
              <a:t>ch</a:t>
            </a:r>
            <a:r>
              <a:rPr lang="en-GB" dirty="0"/>
              <a:t> before hand</a:t>
            </a:r>
          </a:p>
        </p:txBody>
      </p:sp>
    </p:spTree>
    <p:extLst>
      <p:ext uri="{BB962C8B-B14F-4D97-AF65-F5344CB8AC3E}">
        <p14:creationId xmlns:p14="http://schemas.microsoft.com/office/powerpoint/2010/main" val="249171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components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components</a:t>
            </a:r>
          </a:p>
          <a:p>
            <a:pPr lvl="1" fontAlgn="base"/>
            <a:r>
              <a:rPr lang="en-US" dirty="0"/>
              <a:t>Identified by lopsided halo look, and regular dots in trials plot</a:t>
            </a:r>
          </a:p>
          <a:p>
            <a:pPr marL="0" indent="0">
              <a:buNone/>
            </a:pPr>
            <a:endParaRPr lang="en-GB" dirty="0"/>
          </a:p>
          <a:p>
            <a:pPr marL="0" indent="0">
              <a:buNone/>
            </a:pPr>
            <a:r>
              <a:rPr lang="en-GB" dirty="0"/>
              <a:t>There’s a separate set of slides with instructions explaining all the types of components</a:t>
            </a:r>
          </a:p>
        </p:txBody>
      </p:sp>
    </p:spTree>
    <p:extLst>
      <p:ext uri="{BB962C8B-B14F-4D97-AF65-F5344CB8AC3E}">
        <p14:creationId xmlns:p14="http://schemas.microsoft.com/office/powerpoint/2010/main" val="305466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B950-C9F9-4E75-9E1B-0B5788A05023}"/>
              </a:ext>
            </a:extLst>
          </p:cNvPr>
          <p:cNvSpPr>
            <a:spLocks noGrp="1"/>
          </p:cNvSpPr>
          <p:nvPr>
            <p:ph type="title"/>
          </p:nvPr>
        </p:nvSpPr>
        <p:spPr/>
        <p:txBody>
          <a:bodyPr/>
          <a:lstStyle/>
          <a:p>
            <a:r>
              <a:rPr lang="en-GB" dirty="0"/>
              <a:t>Components to Remove</a:t>
            </a:r>
          </a:p>
        </p:txBody>
      </p:sp>
      <p:pic>
        <p:nvPicPr>
          <p:cNvPr id="4" name="Picture 4">
            <a:extLst>
              <a:ext uri="{FF2B5EF4-FFF2-40B4-BE49-F238E27FC236}">
                <a16:creationId xmlns:a16="http://schemas.microsoft.com/office/drawing/2014/main" id="{ACA717E4-E6FC-45AB-AF9C-6ED55966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8790"/>
            <a:ext cx="3837272" cy="394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20A86-70C6-4011-9A7F-7E06AF437C7C}"/>
              </a:ext>
            </a:extLst>
          </p:cNvPr>
          <p:cNvSpPr txBox="1"/>
          <p:nvPr/>
        </p:nvSpPr>
        <p:spPr>
          <a:xfrm>
            <a:off x="0" y="5842285"/>
            <a:ext cx="3869250" cy="646331"/>
          </a:xfrm>
          <a:prstGeom prst="rect">
            <a:avLst/>
          </a:prstGeom>
          <a:noFill/>
        </p:spPr>
        <p:txBody>
          <a:bodyPr wrap="square" rtlCol="0">
            <a:spAutoFit/>
          </a:bodyPr>
          <a:lstStyle/>
          <a:p>
            <a:pPr algn="ctr"/>
            <a:r>
              <a:rPr lang="en-GB" b="1" dirty="0"/>
              <a:t>Reject component</a:t>
            </a:r>
          </a:p>
          <a:p>
            <a:pPr algn="ctr"/>
            <a:r>
              <a:rPr lang="en-GB" dirty="0"/>
              <a:t>blink artefact</a:t>
            </a:r>
          </a:p>
        </p:txBody>
      </p:sp>
      <p:pic>
        <p:nvPicPr>
          <p:cNvPr id="6" name="Picture 4">
            <a:extLst>
              <a:ext uri="{FF2B5EF4-FFF2-40B4-BE49-F238E27FC236}">
                <a16:creationId xmlns:a16="http://schemas.microsoft.com/office/drawing/2014/main" id="{61B045D0-6085-4310-9157-6CC94005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364" y="1608790"/>
            <a:ext cx="3837272" cy="3917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35CB31-7274-4D27-BD25-A0D0B69FBFA0}"/>
              </a:ext>
            </a:extLst>
          </p:cNvPr>
          <p:cNvSpPr txBox="1"/>
          <p:nvPr/>
        </p:nvSpPr>
        <p:spPr>
          <a:xfrm>
            <a:off x="4177364" y="5842285"/>
            <a:ext cx="3837272" cy="646331"/>
          </a:xfrm>
          <a:prstGeom prst="rect">
            <a:avLst/>
          </a:prstGeom>
          <a:noFill/>
        </p:spPr>
        <p:txBody>
          <a:bodyPr wrap="square" rtlCol="0">
            <a:spAutoFit/>
          </a:bodyPr>
          <a:lstStyle/>
          <a:p>
            <a:pPr algn="ctr"/>
            <a:r>
              <a:rPr lang="en-GB" b="1" dirty="0"/>
              <a:t>Reject component</a:t>
            </a:r>
          </a:p>
          <a:p>
            <a:pPr algn="ctr"/>
            <a:r>
              <a:rPr lang="en-GB" dirty="0"/>
              <a:t>Heartbeat</a:t>
            </a:r>
          </a:p>
        </p:txBody>
      </p:sp>
      <p:pic>
        <p:nvPicPr>
          <p:cNvPr id="8" name="Picture 4">
            <a:extLst>
              <a:ext uri="{FF2B5EF4-FFF2-40B4-BE49-F238E27FC236}">
                <a16:creationId xmlns:a16="http://schemas.microsoft.com/office/drawing/2014/main" id="{E0D550CB-BE4C-45ED-9024-6AC34D29A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494" y="1608790"/>
            <a:ext cx="3885852" cy="3933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45CBB0-B275-4FBF-B22D-9BF9D6D295E7}"/>
              </a:ext>
            </a:extLst>
          </p:cNvPr>
          <p:cNvSpPr txBox="1"/>
          <p:nvPr/>
        </p:nvSpPr>
        <p:spPr>
          <a:xfrm>
            <a:off x="8322751" y="5842285"/>
            <a:ext cx="3869249" cy="646331"/>
          </a:xfrm>
          <a:prstGeom prst="rect">
            <a:avLst/>
          </a:prstGeom>
          <a:noFill/>
        </p:spPr>
        <p:txBody>
          <a:bodyPr wrap="square" rtlCol="0">
            <a:spAutoFit/>
          </a:bodyPr>
          <a:lstStyle/>
          <a:p>
            <a:pPr algn="ctr"/>
            <a:r>
              <a:rPr lang="en-GB" b="1" dirty="0"/>
              <a:t>Reject component</a:t>
            </a:r>
          </a:p>
          <a:p>
            <a:pPr algn="ctr"/>
            <a:r>
              <a:rPr lang="en-GB" dirty="0"/>
              <a:t>Lateral eye movements</a:t>
            </a:r>
          </a:p>
        </p:txBody>
      </p:sp>
    </p:spTree>
    <p:extLst>
      <p:ext uri="{BB962C8B-B14F-4D97-AF65-F5344CB8AC3E}">
        <p14:creationId xmlns:p14="http://schemas.microsoft.com/office/powerpoint/2010/main" val="6154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882A-0AC7-4844-9EC6-EBE0675ED099}"/>
              </a:ext>
            </a:extLst>
          </p:cNvPr>
          <p:cNvSpPr>
            <a:spLocks noGrp="1"/>
          </p:cNvSpPr>
          <p:nvPr>
            <p:ph type="title"/>
          </p:nvPr>
        </p:nvSpPr>
        <p:spPr/>
        <p:txBody>
          <a:bodyPr/>
          <a:lstStyle/>
          <a:p>
            <a:r>
              <a:rPr lang="en-GB" dirty="0"/>
              <a:t>A: Organize the Data</a:t>
            </a:r>
          </a:p>
        </p:txBody>
      </p:sp>
      <p:sp>
        <p:nvSpPr>
          <p:cNvPr id="3" name="Text Placeholder 2">
            <a:extLst>
              <a:ext uri="{FF2B5EF4-FFF2-40B4-BE49-F238E27FC236}">
                <a16:creationId xmlns:a16="http://schemas.microsoft.com/office/drawing/2014/main" id="{C9290E9E-6A99-4FE7-B96A-494495D7AE98}"/>
              </a:ext>
            </a:extLst>
          </p:cNvPr>
          <p:cNvSpPr>
            <a:spLocks noGrp="1"/>
          </p:cNvSpPr>
          <p:nvPr>
            <p:ph type="body" idx="1"/>
          </p:nvPr>
        </p:nvSpPr>
        <p:spPr/>
        <p:txBody>
          <a:bodyPr/>
          <a:lstStyle/>
          <a:p>
            <a:r>
              <a:rPr lang="en-GB" dirty="0"/>
              <a:t>How the data is saved in such a way that a computer can find correct files, and how to handle mistakes.</a:t>
            </a:r>
          </a:p>
        </p:txBody>
      </p:sp>
    </p:spTree>
    <p:extLst>
      <p:ext uri="{BB962C8B-B14F-4D97-AF65-F5344CB8AC3E}">
        <p14:creationId xmlns:p14="http://schemas.microsoft.com/office/powerpoint/2010/main" val="381371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36A2B-F8B9-426E-8330-443ECECF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4CCB1-9999-4083-8C15-3E2FF7DFB9B2}"/>
              </a:ext>
            </a:extLst>
          </p:cNvPr>
          <p:cNvSpPr txBox="1"/>
          <p:nvPr/>
        </p:nvSpPr>
        <p:spPr>
          <a:xfrm>
            <a:off x="7272867" y="414867"/>
            <a:ext cx="3890433" cy="1477328"/>
          </a:xfrm>
          <a:prstGeom prst="rect">
            <a:avLst/>
          </a:prstGeom>
          <a:solidFill>
            <a:schemeClr val="bg1"/>
          </a:solidFill>
        </p:spPr>
        <p:txBody>
          <a:bodyPr wrap="square" rtlCol="0">
            <a:spAutoFit/>
          </a:bodyPr>
          <a:lstStyle/>
          <a:p>
            <a:r>
              <a:rPr lang="en-GB" sz="3000" dirty="0"/>
              <a:t>Example screenshot for keeping track of components removed</a:t>
            </a:r>
          </a:p>
        </p:txBody>
      </p:sp>
    </p:spTree>
    <p:extLst>
      <p:ext uri="{BB962C8B-B14F-4D97-AF65-F5344CB8AC3E}">
        <p14:creationId xmlns:p14="http://schemas.microsoft.com/office/powerpoint/2010/main" val="366349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46D323-B834-4163-A7E7-2DA437A0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4DB4-9C0F-4097-A8FC-2DFA822EE573}"/>
              </a:ext>
            </a:extLst>
          </p:cNvPr>
          <p:cNvSpPr txBox="1"/>
          <p:nvPr/>
        </p:nvSpPr>
        <p:spPr>
          <a:xfrm>
            <a:off x="1100667" y="444500"/>
            <a:ext cx="1993900" cy="369332"/>
          </a:xfrm>
          <a:prstGeom prst="rect">
            <a:avLst/>
          </a:prstGeom>
          <a:noFill/>
        </p:spPr>
        <p:txBody>
          <a:bodyPr wrap="square" rtlCol="0">
            <a:spAutoFit/>
          </a:bodyPr>
          <a:lstStyle/>
          <a:p>
            <a:r>
              <a:rPr lang="en-GB" dirty="0"/>
              <a:t>Before</a:t>
            </a:r>
          </a:p>
        </p:txBody>
      </p:sp>
    </p:spTree>
    <p:extLst>
      <p:ext uri="{BB962C8B-B14F-4D97-AF65-F5344CB8AC3E}">
        <p14:creationId xmlns:p14="http://schemas.microsoft.com/office/powerpoint/2010/main" val="56134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DC6E9E-1784-49BA-965B-56C93FD0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FA707-8DF6-49F3-83EA-A836915E9F43}"/>
              </a:ext>
            </a:extLst>
          </p:cNvPr>
          <p:cNvSpPr txBox="1"/>
          <p:nvPr/>
        </p:nvSpPr>
        <p:spPr>
          <a:xfrm>
            <a:off x="1100667" y="444500"/>
            <a:ext cx="1993900" cy="369332"/>
          </a:xfrm>
          <a:prstGeom prst="rect">
            <a:avLst/>
          </a:prstGeom>
          <a:noFill/>
        </p:spPr>
        <p:txBody>
          <a:bodyPr wrap="square" rtlCol="0">
            <a:spAutoFit/>
          </a:bodyPr>
          <a:lstStyle/>
          <a:p>
            <a:r>
              <a:rPr lang="en-GB" dirty="0"/>
              <a:t>After</a:t>
            </a:r>
          </a:p>
        </p:txBody>
      </p:sp>
      <p:sp>
        <p:nvSpPr>
          <p:cNvPr id="2" name="TextBox 1">
            <a:extLst>
              <a:ext uri="{FF2B5EF4-FFF2-40B4-BE49-F238E27FC236}">
                <a16:creationId xmlns:a16="http://schemas.microsoft.com/office/drawing/2014/main" id="{8E32C3F5-A68F-43F3-AAF3-A96ECA16C827}"/>
              </a:ext>
            </a:extLst>
          </p:cNvPr>
          <p:cNvSpPr txBox="1"/>
          <p:nvPr/>
        </p:nvSpPr>
        <p:spPr>
          <a:xfrm>
            <a:off x="4076701" y="213667"/>
            <a:ext cx="6646333" cy="830997"/>
          </a:xfrm>
          <a:prstGeom prst="rect">
            <a:avLst/>
          </a:prstGeom>
          <a:noFill/>
        </p:spPr>
        <p:txBody>
          <a:bodyPr wrap="square" rtlCol="0">
            <a:spAutoFit/>
          </a:bodyPr>
          <a:lstStyle/>
          <a:p>
            <a:r>
              <a:rPr lang="en-GB" sz="1600" dirty="0"/>
              <a:t>Note: it’s almost perfect, but there’s sometimes little ghosts around points where blinks used to be; given the relative effect sizes though, I prefer to keep these ghost blinks than the real ones; but it’s something to keep in mind</a:t>
            </a:r>
          </a:p>
        </p:txBody>
      </p:sp>
    </p:spTree>
    <p:extLst>
      <p:ext uri="{BB962C8B-B14F-4D97-AF65-F5344CB8AC3E}">
        <p14:creationId xmlns:p14="http://schemas.microsoft.com/office/powerpoint/2010/main" val="428656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CB3-EEFC-4930-BDFA-9C2F4BE24D61}"/>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85083651-1FD8-4083-8B8A-B8549806E5ED}"/>
              </a:ext>
            </a:extLst>
          </p:cNvPr>
          <p:cNvSpPr>
            <a:spLocks noGrp="1"/>
          </p:cNvSpPr>
          <p:nvPr>
            <p:ph idx="1"/>
          </p:nvPr>
        </p:nvSpPr>
        <p:spPr/>
        <p:txBody>
          <a:bodyPr/>
          <a:lstStyle/>
          <a:p>
            <a:r>
              <a:rPr lang="en-GB" dirty="0"/>
              <a:t>ICA is done before interpolating or removing bad epochs because anything you do to sections of the data end up reflected in different ICA components (discovered through trial and error)</a:t>
            </a:r>
          </a:p>
        </p:txBody>
      </p:sp>
    </p:spTree>
    <p:extLst>
      <p:ext uri="{BB962C8B-B14F-4D97-AF65-F5344CB8AC3E}">
        <p14:creationId xmlns:p14="http://schemas.microsoft.com/office/powerpoint/2010/main" val="1590836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3143-F238-469D-BC2A-0A02363262AB}"/>
              </a:ext>
            </a:extLst>
          </p:cNvPr>
          <p:cNvSpPr>
            <a:spLocks noGrp="1"/>
          </p:cNvSpPr>
          <p:nvPr>
            <p:ph type="title"/>
          </p:nvPr>
        </p:nvSpPr>
        <p:spPr/>
        <p:txBody>
          <a:bodyPr/>
          <a:lstStyle/>
          <a:p>
            <a:r>
              <a:rPr lang="en-GB" dirty="0"/>
              <a:t>E: Interpolate bad data</a:t>
            </a:r>
          </a:p>
        </p:txBody>
      </p:sp>
      <p:sp>
        <p:nvSpPr>
          <p:cNvPr id="3" name="Text Placeholder 2">
            <a:extLst>
              <a:ext uri="{FF2B5EF4-FFF2-40B4-BE49-F238E27FC236}">
                <a16:creationId xmlns:a16="http://schemas.microsoft.com/office/drawing/2014/main" id="{E89F3024-D51B-4B43-91E1-174E48D6C1DF}"/>
              </a:ext>
            </a:extLst>
          </p:cNvPr>
          <p:cNvSpPr>
            <a:spLocks noGrp="1"/>
          </p:cNvSpPr>
          <p:nvPr>
            <p:ph type="body" idx="1"/>
          </p:nvPr>
        </p:nvSpPr>
        <p:spPr/>
        <p:txBody>
          <a:bodyPr/>
          <a:lstStyle/>
          <a:p>
            <a:r>
              <a:rPr lang="en-GB" dirty="0"/>
              <a:t>So as to allow nice looking </a:t>
            </a:r>
            <a:r>
              <a:rPr lang="en-GB" dirty="0" err="1"/>
              <a:t>topoplots</a:t>
            </a:r>
            <a:r>
              <a:rPr lang="en-GB" dirty="0"/>
              <a:t> and not have to cut too much data</a:t>
            </a:r>
          </a:p>
        </p:txBody>
      </p:sp>
    </p:spTree>
    <p:extLst>
      <p:ext uri="{BB962C8B-B14F-4D97-AF65-F5344CB8AC3E}">
        <p14:creationId xmlns:p14="http://schemas.microsoft.com/office/powerpoint/2010/main" val="257834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14777-0CDB-461E-A23E-9C2EDE9A4E3E}"/>
              </a:ext>
            </a:extLst>
          </p:cNvPr>
          <p:cNvSpPr>
            <a:spLocks noGrp="1"/>
          </p:cNvSpPr>
          <p:nvPr>
            <p:ph idx="1"/>
          </p:nvPr>
        </p:nvSpPr>
        <p:spPr>
          <a:xfrm>
            <a:off x="838200" y="459671"/>
            <a:ext cx="10515600" cy="5717292"/>
          </a:xfrm>
        </p:spPr>
        <p:txBody>
          <a:bodyPr>
            <a:normAutofit/>
          </a:bodyPr>
          <a:lstStyle/>
          <a:p>
            <a:pPr marL="514350" indent="-514350">
              <a:buFont typeface="+mj-lt"/>
              <a:buAutoNum type="arabicPeriod"/>
            </a:pPr>
            <a:r>
              <a:rPr lang="en-GB" dirty="0"/>
              <a:t>Start from “</a:t>
            </a:r>
            <a:r>
              <a:rPr lang="en-GB" dirty="0" err="1"/>
              <a:t>deblinked</a:t>
            </a:r>
            <a:r>
              <a:rPr lang="en-GB" dirty="0"/>
              <a:t>” data</a:t>
            </a:r>
          </a:p>
          <a:p>
            <a:pPr marL="514350" indent="-514350">
              <a:buFont typeface="+mj-lt"/>
              <a:buAutoNum type="arabicPeriod"/>
            </a:pPr>
            <a:r>
              <a:rPr lang="en-GB" dirty="0"/>
              <a:t>Script interpolates snippets of data identified in C</a:t>
            </a:r>
          </a:p>
          <a:p>
            <a:pPr marL="971550" lvl="1" indent="-514350">
              <a:buFont typeface="+mj-lt"/>
              <a:buAutoNum type="arabicPeriod"/>
            </a:pPr>
            <a:r>
              <a:rPr lang="en-GB" dirty="0"/>
              <a:t>Identifies “clusters” to remove; basically merges overlapping segments of data in different channels to cut so they have the same start and end</a:t>
            </a:r>
          </a:p>
          <a:p>
            <a:pPr marL="971550" lvl="1" indent="-514350">
              <a:buFont typeface="+mj-lt"/>
              <a:buAutoNum type="arabicPeriod"/>
            </a:pPr>
            <a:r>
              <a:rPr lang="en-GB" dirty="0"/>
              <a:t>For each cluster, cuts out a column of the EEG data for that cluster</a:t>
            </a:r>
          </a:p>
          <a:p>
            <a:pPr marL="971550" lvl="1" indent="-514350">
              <a:buFont typeface="+mj-lt"/>
              <a:buAutoNum type="arabicPeriod"/>
            </a:pPr>
            <a:r>
              <a:rPr lang="en-GB" dirty="0"/>
              <a:t>Removes channels involved in the cluster, non EEG channels (face, EMG, mastoids), and “bad channels” (noisy channels identified manually in C)</a:t>
            </a:r>
          </a:p>
          <a:p>
            <a:pPr marL="971550" lvl="1" indent="-514350">
              <a:buFont typeface="+mj-lt"/>
              <a:buAutoNum type="arabicPeriod"/>
            </a:pPr>
            <a:r>
              <a:rPr lang="en-GB" dirty="0"/>
              <a:t>Interpolates the removed channels using EEGLAB’s functions</a:t>
            </a:r>
          </a:p>
          <a:p>
            <a:pPr marL="971550" lvl="1" indent="-514350">
              <a:buFont typeface="+mj-lt"/>
              <a:buAutoNum type="arabicPeriod"/>
            </a:pPr>
            <a:r>
              <a:rPr lang="en-GB" dirty="0"/>
              <a:t>Replaces the segments from the cluster (and not all the other removed channels) in a copy of the original EEG data</a:t>
            </a:r>
          </a:p>
          <a:p>
            <a:pPr marL="514350" indent="-514350">
              <a:buFont typeface="+mj-lt"/>
              <a:buAutoNum type="arabicPeriod"/>
            </a:pPr>
            <a:r>
              <a:rPr lang="en-GB" dirty="0"/>
              <a:t>Removes bad channels from the cleaned EEG, interpolates them (again without using non EEG channels)</a:t>
            </a:r>
          </a:p>
          <a:p>
            <a:pPr marL="514350" indent="-514350">
              <a:buFont typeface="+mj-lt"/>
              <a:buAutoNum type="arabicPeriod"/>
            </a:pPr>
            <a:r>
              <a:rPr lang="en-GB" dirty="0"/>
              <a:t>Saves as “Interpolated”; used for all other analyses</a:t>
            </a:r>
          </a:p>
        </p:txBody>
      </p:sp>
      <p:pic>
        <p:nvPicPr>
          <p:cNvPr id="7" name="Graphic 6" descr="Computer">
            <a:extLst>
              <a:ext uri="{FF2B5EF4-FFF2-40B4-BE49-F238E27FC236}">
                <a16:creationId xmlns:a16="http://schemas.microsoft.com/office/drawing/2014/main" id="{70F3B7B6-5F7F-4218-89F5-3679ED79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0602" y="459671"/>
            <a:ext cx="914400" cy="914400"/>
          </a:xfrm>
          <a:prstGeom prst="rect">
            <a:avLst/>
          </a:prstGeom>
        </p:spPr>
      </p:pic>
    </p:spTree>
    <p:extLst>
      <p:ext uri="{BB962C8B-B14F-4D97-AF65-F5344CB8AC3E}">
        <p14:creationId xmlns:p14="http://schemas.microsoft.com/office/powerpoint/2010/main" val="247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C506-2002-4FF1-BB01-16417AE9F25E}"/>
              </a:ext>
            </a:extLst>
          </p:cNvPr>
          <p:cNvSpPr>
            <a:spLocks noGrp="1"/>
          </p:cNvSpPr>
          <p:nvPr>
            <p:ph type="title"/>
          </p:nvPr>
        </p:nvSpPr>
        <p:spPr/>
        <p:txBody>
          <a:bodyPr/>
          <a:lstStyle/>
          <a:p>
            <a:r>
              <a:rPr lang="en-GB" dirty="0"/>
              <a:t>Ignoring cut data</a:t>
            </a:r>
          </a:p>
        </p:txBody>
      </p:sp>
      <p:sp>
        <p:nvSpPr>
          <p:cNvPr id="3" name="Text Placeholder 2">
            <a:extLst>
              <a:ext uri="{FF2B5EF4-FFF2-40B4-BE49-F238E27FC236}">
                <a16:creationId xmlns:a16="http://schemas.microsoft.com/office/drawing/2014/main" id="{DFBA53C1-1438-4E7B-84F5-142F4BBCA974}"/>
              </a:ext>
            </a:extLst>
          </p:cNvPr>
          <p:cNvSpPr>
            <a:spLocks noGrp="1"/>
          </p:cNvSpPr>
          <p:nvPr>
            <p:ph type="body" idx="1"/>
          </p:nvPr>
        </p:nvSpPr>
        <p:spPr/>
        <p:txBody>
          <a:bodyPr/>
          <a:lstStyle/>
          <a:p>
            <a:r>
              <a:rPr lang="en-GB" dirty="0"/>
              <a:t>This is conducted by the scripts that determine power and such </a:t>
            </a:r>
          </a:p>
        </p:txBody>
      </p:sp>
    </p:spTree>
    <p:extLst>
      <p:ext uri="{BB962C8B-B14F-4D97-AF65-F5344CB8AC3E}">
        <p14:creationId xmlns:p14="http://schemas.microsoft.com/office/powerpoint/2010/main" val="206024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Start from Interpolated data</a:t>
            </a:r>
          </a:p>
          <a:p>
            <a:pPr marL="514350" indent="-514350">
              <a:buFont typeface="+mj-lt"/>
              <a:buAutoNum type="arabicPeriod"/>
            </a:pPr>
            <a:r>
              <a:rPr lang="en-GB" dirty="0"/>
              <a:t>Remove non-EEG channels (face, neck, EMG, mastoids)</a:t>
            </a:r>
          </a:p>
          <a:p>
            <a:pPr marL="514350" indent="-514350">
              <a:buFont typeface="+mj-lt"/>
              <a:buAutoNum type="arabicPeriod"/>
            </a:pPr>
            <a:r>
              <a:rPr lang="en-GB" dirty="0"/>
              <a:t>Set as “nan” (Not A Number) all EEG data points that are:</a:t>
            </a:r>
          </a:p>
          <a:p>
            <a:pPr marL="971550" lvl="1" indent="-514350">
              <a:buFont typeface="+mj-lt"/>
              <a:buAutoNum type="arabicPeriod"/>
            </a:pPr>
            <a:r>
              <a:rPr lang="en-GB" dirty="0"/>
              <a:t>Outside of the start and stop triggers</a:t>
            </a:r>
          </a:p>
          <a:p>
            <a:pPr marL="971550" lvl="1" indent="-514350">
              <a:buFont typeface="+mj-lt"/>
              <a:buAutoNum type="arabicPeriod"/>
            </a:pPr>
            <a:r>
              <a:rPr lang="en-GB" dirty="0"/>
              <a:t>Within epochs selected during C as noise (across all channels)</a:t>
            </a:r>
          </a:p>
          <a:p>
            <a:pPr marL="514350" indent="-514350">
              <a:buFont typeface="+mj-lt"/>
              <a:buAutoNum type="arabicPeriod"/>
            </a:pPr>
            <a:r>
              <a:rPr lang="en-GB" dirty="0"/>
              <a:t>Run analyses, ignoring nans</a:t>
            </a:r>
          </a:p>
          <a:p>
            <a:pPr marL="514350" indent="-514350">
              <a:buFont typeface="+mj-lt"/>
              <a:buAutoNum type="arabicPeriod"/>
            </a:pPr>
            <a:endParaRPr lang="en-GB" dirty="0"/>
          </a:p>
        </p:txBody>
      </p:sp>
      <p:pic>
        <p:nvPicPr>
          <p:cNvPr id="5" name="Graphic 4" descr="Computer">
            <a:extLst>
              <a:ext uri="{FF2B5EF4-FFF2-40B4-BE49-F238E27FC236}">
                <a16:creationId xmlns:a16="http://schemas.microsoft.com/office/drawing/2014/main" id="{AF971D5B-DF2A-40BD-BFCC-4244868E5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6002" y="681037"/>
            <a:ext cx="914400" cy="914400"/>
          </a:xfrm>
          <a:prstGeom prst="rect">
            <a:avLst/>
          </a:prstGeom>
        </p:spPr>
      </p:pic>
      <p:sp>
        <p:nvSpPr>
          <p:cNvPr id="2" name="TextBox 1">
            <a:extLst>
              <a:ext uri="{FF2B5EF4-FFF2-40B4-BE49-F238E27FC236}">
                <a16:creationId xmlns:a16="http://schemas.microsoft.com/office/drawing/2014/main" id="{3E41A230-CED8-4CA3-AA3A-65833AA8E036}"/>
              </a:ext>
            </a:extLst>
          </p:cNvPr>
          <p:cNvSpPr txBox="1"/>
          <p:nvPr/>
        </p:nvSpPr>
        <p:spPr>
          <a:xfrm>
            <a:off x="5664749" y="4359463"/>
            <a:ext cx="5689051" cy="1754326"/>
          </a:xfrm>
          <a:prstGeom prst="rect">
            <a:avLst/>
          </a:prstGeom>
          <a:noFill/>
        </p:spPr>
        <p:txBody>
          <a:bodyPr wrap="square" rtlCol="0">
            <a:spAutoFit/>
          </a:bodyPr>
          <a:lstStyle/>
          <a:p>
            <a:r>
              <a:rPr lang="en-GB" dirty="0"/>
              <a:t>Note: like this, noise doesn’t leak into power spectrums of bordering data, but also keeps data spaced at the original distance, so if I ever do a “first 5 min vs last 5 min” comparison, I can genuinely select the right timepoints. This would be a headache if I were to compress the data around the places I cut out. </a:t>
            </a:r>
          </a:p>
        </p:txBody>
      </p:sp>
    </p:spTree>
    <p:extLst>
      <p:ext uri="{BB962C8B-B14F-4D97-AF65-F5344CB8AC3E}">
        <p14:creationId xmlns:p14="http://schemas.microsoft.com/office/powerpoint/2010/main" val="232457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80F85-6329-465B-9C2C-B2F17BD55B07}"/>
              </a:ext>
            </a:extLst>
          </p:cNvPr>
          <p:cNvPicPr>
            <a:picLocks noChangeAspect="1"/>
          </p:cNvPicPr>
          <p:nvPr/>
        </p:nvPicPr>
        <p:blipFill>
          <a:blip r:embed="rId2"/>
          <a:stretch>
            <a:fillRect/>
          </a:stretch>
        </p:blipFill>
        <p:spPr>
          <a:xfrm>
            <a:off x="2276675" y="0"/>
            <a:ext cx="7638649" cy="6858000"/>
          </a:xfrm>
          <a:prstGeom prst="rect">
            <a:avLst/>
          </a:prstGeom>
        </p:spPr>
      </p:pic>
      <p:sp>
        <p:nvSpPr>
          <p:cNvPr id="2" name="Title 1">
            <a:extLst>
              <a:ext uri="{FF2B5EF4-FFF2-40B4-BE49-F238E27FC236}">
                <a16:creationId xmlns:a16="http://schemas.microsoft.com/office/drawing/2014/main" id="{EDF5EB31-B836-40E9-A1A5-45E5A12D66CB}"/>
              </a:ext>
            </a:extLst>
          </p:cNvPr>
          <p:cNvSpPr>
            <a:spLocks noGrp="1"/>
          </p:cNvSpPr>
          <p:nvPr>
            <p:ph type="title"/>
          </p:nvPr>
        </p:nvSpPr>
        <p:spPr>
          <a:xfrm>
            <a:off x="838200" y="365125"/>
            <a:ext cx="3357033" cy="1325563"/>
          </a:xfrm>
        </p:spPr>
        <p:txBody>
          <a:bodyPr/>
          <a:lstStyle/>
          <a:p>
            <a:r>
              <a:rPr lang="en-GB" dirty="0"/>
              <a:t>Bad Channels</a:t>
            </a:r>
          </a:p>
        </p:txBody>
      </p:sp>
      <p:sp>
        <p:nvSpPr>
          <p:cNvPr id="4" name="Multiplication Sign 3">
            <a:extLst>
              <a:ext uri="{FF2B5EF4-FFF2-40B4-BE49-F238E27FC236}">
                <a16:creationId xmlns:a16="http://schemas.microsoft.com/office/drawing/2014/main" id="{C360F4A4-4AAC-41C2-8AEA-D7B7ABCAE6D6}"/>
              </a:ext>
            </a:extLst>
          </p:cNvPr>
          <p:cNvSpPr/>
          <p:nvPr/>
        </p:nvSpPr>
        <p:spPr>
          <a:xfrm>
            <a:off x="6441209"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ultiplication Sign 4">
            <a:extLst>
              <a:ext uri="{FF2B5EF4-FFF2-40B4-BE49-F238E27FC236}">
                <a16:creationId xmlns:a16="http://schemas.microsoft.com/office/drawing/2014/main" id="{3F5B2C59-A2C0-41CE-B3F1-17C91BB1D154}"/>
              </a:ext>
            </a:extLst>
          </p:cNvPr>
          <p:cNvSpPr/>
          <p:nvPr/>
        </p:nvSpPr>
        <p:spPr>
          <a:xfrm>
            <a:off x="5570792" y="12315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ultiplication Sign 7">
            <a:extLst>
              <a:ext uri="{FF2B5EF4-FFF2-40B4-BE49-F238E27FC236}">
                <a16:creationId xmlns:a16="http://schemas.microsoft.com/office/drawing/2014/main" id="{FF6127B6-334C-4E23-A3BA-C94E01140825}"/>
              </a:ext>
            </a:extLst>
          </p:cNvPr>
          <p:cNvSpPr/>
          <p:nvPr/>
        </p:nvSpPr>
        <p:spPr>
          <a:xfrm>
            <a:off x="3183193" y="32819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ultiplication Sign 8">
            <a:extLst>
              <a:ext uri="{FF2B5EF4-FFF2-40B4-BE49-F238E27FC236}">
                <a16:creationId xmlns:a16="http://schemas.microsoft.com/office/drawing/2014/main" id="{235CD9AD-2E0A-4C83-B705-D1089EA54064}"/>
              </a:ext>
            </a:extLst>
          </p:cNvPr>
          <p:cNvSpPr/>
          <p:nvPr/>
        </p:nvSpPr>
        <p:spPr>
          <a:xfrm>
            <a:off x="3340429" y="4145587"/>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ultiplication Sign 9">
            <a:extLst>
              <a:ext uri="{FF2B5EF4-FFF2-40B4-BE49-F238E27FC236}">
                <a16:creationId xmlns:a16="http://schemas.microsoft.com/office/drawing/2014/main" id="{C293CB2B-8C3B-4069-9CAE-D3756512FDDC}"/>
              </a:ext>
            </a:extLst>
          </p:cNvPr>
          <p:cNvSpPr/>
          <p:nvPr/>
        </p:nvSpPr>
        <p:spPr>
          <a:xfrm>
            <a:off x="8623629" y="4157683"/>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72CC9F29-1C95-492D-8842-57031DE68B42}"/>
              </a:ext>
            </a:extLst>
          </p:cNvPr>
          <p:cNvSpPr/>
          <p:nvPr/>
        </p:nvSpPr>
        <p:spPr>
          <a:xfrm>
            <a:off x="8762174" y="3349501"/>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BD4F424E-1B24-4D44-B987-BA5B2B2C0D6B}"/>
              </a:ext>
            </a:extLst>
          </p:cNvPr>
          <p:cNvSpPr/>
          <p:nvPr/>
        </p:nvSpPr>
        <p:spPr>
          <a:xfrm>
            <a:off x="8230866" y="49196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Multiplication Sign 12">
            <a:extLst>
              <a:ext uri="{FF2B5EF4-FFF2-40B4-BE49-F238E27FC236}">
                <a16:creationId xmlns:a16="http://schemas.microsoft.com/office/drawing/2014/main" id="{D82B1843-7364-4067-9F98-9EF73ADC85F8}"/>
              </a:ext>
            </a:extLst>
          </p:cNvPr>
          <p:cNvSpPr/>
          <p:nvPr/>
        </p:nvSpPr>
        <p:spPr>
          <a:xfrm>
            <a:off x="7593557" y="559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ultiplication Sign 13">
            <a:extLst>
              <a:ext uri="{FF2B5EF4-FFF2-40B4-BE49-F238E27FC236}">
                <a16:creationId xmlns:a16="http://schemas.microsoft.com/office/drawing/2014/main" id="{A2F8B650-A416-450B-B466-9D754D4738A3}"/>
              </a:ext>
            </a:extLst>
          </p:cNvPr>
          <p:cNvSpPr/>
          <p:nvPr/>
        </p:nvSpPr>
        <p:spPr>
          <a:xfrm>
            <a:off x="6801209"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2181474A-E76D-45D9-984B-FD2DD5B01221}"/>
              </a:ext>
            </a:extLst>
          </p:cNvPr>
          <p:cNvSpPr/>
          <p:nvPr/>
        </p:nvSpPr>
        <p:spPr>
          <a:xfrm>
            <a:off x="5930792" y="609710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301C9E7A-9003-4F65-8934-C1A058D501E3}"/>
              </a:ext>
            </a:extLst>
          </p:cNvPr>
          <p:cNvSpPr/>
          <p:nvPr/>
        </p:nvSpPr>
        <p:spPr>
          <a:xfrm>
            <a:off x="5084294" y="5958556"/>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C5C5C0A8-C48F-47F0-964C-9828592FA694}"/>
              </a:ext>
            </a:extLst>
          </p:cNvPr>
          <p:cNvSpPr/>
          <p:nvPr/>
        </p:nvSpPr>
        <p:spPr>
          <a:xfrm>
            <a:off x="4299203" y="5561392"/>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8849E9DF-B203-4698-8089-213BA6B2CBF8}"/>
              </a:ext>
            </a:extLst>
          </p:cNvPr>
          <p:cNvSpPr/>
          <p:nvPr/>
        </p:nvSpPr>
        <p:spPr>
          <a:xfrm>
            <a:off x="3693898" y="4873283"/>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4E926ABB-0AFB-42EA-8691-5AF52B48113E}"/>
              </a:ext>
            </a:extLst>
          </p:cNvPr>
          <p:cNvSpPr/>
          <p:nvPr/>
        </p:nvSpPr>
        <p:spPr>
          <a:xfrm>
            <a:off x="2894953" y="2306337"/>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F2AB281A-C9FD-4837-859C-60FA8E7E7547}"/>
              </a:ext>
            </a:extLst>
          </p:cNvPr>
          <p:cNvSpPr/>
          <p:nvPr/>
        </p:nvSpPr>
        <p:spPr>
          <a:xfrm>
            <a:off x="9083317" y="2370991"/>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A7A379BD-9B4E-4EA7-BC84-C00FBFB38C9F}"/>
              </a:ext>
            </a:extLst>
          </p:cNvPr>
          <p:cNvSpPr/>
          <p:nvPr/>
        </p:nvSpPr>
        <p:spPr>
          <a:xfrm>
            <a:off x="3831662"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A7D87B6-9A4F-4334-935B-F6C7F4BFC685}"/>
              </a:ext>
            </a:extLst>
          </p:cNvPr>
          <p:cNvSpPr/>
          <p:nvPr/>
        </p:nvSpPr>
        <p:spPr>
          <a:xfrm>
            <a:off x="8154280" y="1427670"/>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D4F9AE6C-9341-4F29-ACF2-65C95CBCEFCE}"/>
              </a:ext>
            </a:extLst>
          </p:cNvPr>
          <p:cNvSpPr/>
          <p:nvPr/>
        </p:nvSpPr>
        <p:spPr>
          <a:xfrm>
            <a:off x="3363193" y="2378137"/>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7647240F-E997-493D-A45D-9307DE26A948}"/>
              </a:ext>
            </a:extLst>
          </p:cNvPr>
          <p:cNvSpPr/>
          <p:nvPr/>
        </p:nvSpPr>
        <p:spPr>
          <a:xfrm>
            <a:off x="8592676" y="2452028"/>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28FE295-9731-45EC-A995-E4F0F78DC4CD}"/>
              </a:ext>
            </a:extLst>
          </p:cNvPr>
          <p:cNvSpPr txBox="1"/>
          <p:nvPr/>
        </p:nvSpPr>
        <p:spPr>
          <a:xfrm>
            <a:off x="10671295" y="123151"/>
            <a:ext cx="1309816" cy="1711366"/>
          </a:xfrm>
          <a:prstGeom prst="rect">
            <a:avLst/>
          </a:prstGeom>
          <a:noFill/>
        </p:spPr>
        <p:txBody>
          <a:bodyPr wrap="square" rtlCol="0">
            <a:spAutoFit/>
          </a:bodyPr>
          <a:lstStyle/>
          <a:p>
            <a:pPr>
              <a:lnSpc>
                <a:spcPct val="150000"/>
              </a:lnSpc>
            </a:pPr>
            <a:r>
              <a:rPr lang="en-GB" dirty="0"/>
              <a:t>Face</a:t>
            </a:r>
          </a:p>
          <a:p>
            <a:pPr>
              <a:lnSpc>
                <a:spcPct val="150000"/>
              </a:lnSpc>
            </a:pPr>
            <a:r>
              <a:rPr lang="en-GB" dirty="0"/>
              <a:t>Neck</a:t>
            </a:r>
          </a:p>
          <a:p>
            <a:pPr>
              <a:lnSpc>
                <a:spcPct val="150000"/>
              </a:lnSpc>
            </a:pPr>
            <a:r>
              <a:rPr lang="en-GB" dirty="0"/>
              <a:t>EMG</a:t>
            </a:r>
          </a:p>
          <a:p>
            <a:pPr>
              <a:lnSpc>
                <a:spcPct val="150000"/>
              </a:lnSpc>
            </a:pPr>
            <a:r>
              <a:rPr lang="en-GB" dirty="0"/>
              <a:t>Mastoids</a:t>
            </a:r>
          </a:p>
        </p:txBody>
      </p:sp>
      <p:sp>
        <p:nvSpPr>
          <p:cNvPr id="26" name="Multiplication Sign 25">
            <a:extLst>
              <a:ext uri="{FF2B5EF4-FFF2-40B4-BE49-F238E27FC236}">
                <a16:creationId xmlns:a16="http://schemas.microsoft.com/office/drawing/2014/main" id="{1AC826BF-514E-48BE-8446-FCA7D80974BB}"/>
              </a:ext>
            </a:extLst>
          </p:cNvPr>
          <p:cNvSpPr/>
          <p:nvPr/>
        </p:nvSpPr>
        <p:spPr>
          <a:xfrm>
            <a:off x="10406721" y="236009"/>
            <a:ext cx="360000" cy="360000"/>
          </a:xfrm>
          <a:prstGeom prst="mathMultiply">
            <a:avLst>
              <a:gd name="adj1" fmla="val 10128"/>
            </a:avLst>
          </a:prstGeom>
          <a:solidFill>
            <a:srgbClr val="0066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7316733D-CCFD-46E0-AFBC-D4FD0B22225C}"/>
              </a:ext>
            </a:extLst>
          </p:cNvPr>
          <p:cNvSpPr/>
          <p:nvPr/>
        </p:nvSpPr>
        <p:spPr>
          <a:xfrm>
            <a:off x="10406721" y="633661"/>
            <a:ext cx="360000" cy="360000"/>
          </a:xfrm>
          <a:prstGeom prst="mathMultiply">
            <a:avLst>
              <a:gd name="adj1" fmla="val 10128"/>
            </a:avLst>
          </a:prstGeom>
          <a:solidFill>
            <a:srgbClr val="FF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8D467265-5E7E-4EAB-99B4-EB59311FDF80}"/>
              </a:ext>
            </a:extLst>
          </p:cNvPr>
          <p:cNvSpPr/>
          <p:nvPr/>
        </p:nvSpPr>
        <p:spPr>
          <a:xfrm>
            <a:off x="10406721" y="1057910"/>
            <a:ext cx="360000" cy="360000"/>
          </a:xfrm>
          <a:prstGeom prst="mathMultiply">
            <a:avLst>
              <a:gd name="adj1" fmla="val 10128"/>
            </a:avLst>
          </a:prstGeom>
          <a:solidFill>
            <a:schemeClr val="accent4">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D59312B0-9C33-4F86-BE0A-9C8939BA07D1}"/>
              </a:ext>
            </a:extLst>
          </p:cNvPr>
          <p:cNvSpPr/>
          <p:nvPr/>
        </p:nvSpPr>
        <p:spPr>
          <a:xfrm>
            <a:off x="10406721" y="1452503"/>
            <a:ext cx="360000" cy="360000"/>
          </a:xfrm>
          <a:prstGeom prst="mathMultiply">
            <a:avLst>
              <a:gd name="adj1" fmla="val 10128"/>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193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A863F-CE59-4500-8E9E-D10A8A54899E}"/>
              </a:ext>
            </a:extLst>
          </p:cNvPr>
          <p:cNvPicPr>
            <a:picLocks noChangeAspect="1"/>
          </p:cNvPicPr>
          <p:nvPr/>
        </p:nvPicPr>
        <p:blipFill>
          <a:blip r:embed="rId2"/>
          <a:stretch>
            <a:fillRect/>
          </a:stretch>
        </p:blipFill>
        <p:spPr>
          <a:xfrm>
            <a:off x="2276675" y="0"/>
            <a:ext cx="7638649" cy="6858000"/>
          </a:xfrm>
          <a:prstGeom prst="rect">
            <a:avLst/>
          </a:prstGeom>
        </p:spPr>
      </p:pic>
      <p:sp>
        <p:nvSpPr>
          <p:cNvPr id="4" name="Oval 3">
            <a:extLst>
              <a:ext uri="{FF2B5EF4-FFF2-40B4-BE49-F238E27FC236}">
                <a16:creationId xmlns:a16="http://schemas.microsoft.com/office/drawing/2014/main" id="{522C37EB-8129-402D-8571-ECD60B2C501E}"/>
              </a:ext>
            </a:extLst>
          </p:cNvPr>
          <p:cNvSpPr/>
          <p:nvPr/>
        </p:nvSpPr>
        <p:spPr>
          <a:xfrm>
            <a:off x="6928945" y="1876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9D7F6F6-FE06-4870-A543-C1FA7A3B0768}"/>
              </a:ext>
            </a:extLst>
          </p:cNvPr>
          <p:cNvSpPr/>
          <p:nvPr/>
        </p:nvSpPr>
        <p:spPr>
          <a:xfrm>
            <a:off x="6490138" y="201109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275C3D8-7931-4B31-8731-9C0698F33612}"/>
              </a:ext>
            </a:extLst>
          </p:cNvPr>
          <p:cNvSpPr/>
          <p:nvPr/>
        </p:nvSpPr>
        <p:spPr>
          <a:xfrm>
            <a:off x="6218959" y="236844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D66A806-6E1D-4364-A400-33918E9AFFF0}"/>
              </a:ext>
            </a:extLst>
          </p:cNvPr>
          <p:cNvSpPr/>
          <p:nvPr/>
        </p:nvSpPr>
        <p:spPr>
          <a:xfrm>
            <a:off x="6038699" y="26755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9166331-FF1D-4E98-9059-C34E08B6B345}"/>
              </a:ext>
            </a:extLst>
          </p:cNvPr>
          <p:cNvSpPr/>
          <p:nvPr/>
        </p:nvSpPr>
        <p:spPr>
          <a:xfrm>
            <a:off x="6759732" y="138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130B4BF-0C08-4BDD-977F-E6E5F2A05A46}"/>
              </a:ext>
            </a:extLst>
          </p:cNvPr>
          <p:cNvSpPr/>
          <p:nvPr/>
        </p:nvSpPr>
        <p:spPr>
          <a:xfrm>
            <a:off x="6488553"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4221BCA-C753-449E-AEA3-335F256672E2}"/>
              </a:ext>
            </a:extLst>
          </p:cNvPr>
          <p:cNvSpPr/>
          <p:nvPr/>
        </p:nvSpPr>
        <p:spPr>
          <a:xfrm>
            <a:off x="6038698" y="1944879"/>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CFA5447-F762-4E30-B4A1-DBEEBFE01425}"/>
              </a:ext>
            </a:extLst>
          </p:cNvPr>
          <p:cNvSpPr/>
          <p:nvPr/>
        </p:nvSpPr>
        <p:spPr>
          <a:xfrm>
            <a:off x="5812726" y="234614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3FE0C1-5E7C-4CA4-A305-5D3B938DED44}"/>
              </a:ext>
            </a:extLst>
          </p:cNvPr>
          <p:cNvSpPr/>
          <p:nvPr/>
        </p:nvSpPr>
        <p:spPr>
          <a:xfrm>
            <a:off x="5644564" y="279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8215D7A-E5FC-4F19-BCE9-142DF185F545}"/>
              </a:ext>
            </a:extLst>
          </p:cNvPr>
          <p:cNvSpPr/>
          <p:nvPr/>
        </p:nvSpPr>
        <p:spPr>
          <a:xfrm>
            <a:off x="6038697" y="1245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FD60310-FD4A-4057-B8CC-EBE6D20E948E}"/>
              </a:ext>
            </a:extLst>
          </p:cNvPr>
          <p:cNvSpPr/>
          <p:nvPr/>
        </p:nvSpPr>
        <p:spPr>
          <a:xfrm>
            <a:off x="6043947" y="161053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0D775A7-787E-423F-9485-0DDEAC81F6CE}"/>
              </a:ext>
            </a:extLst>
          </p:cNvPr>
          <p:cNvSpPr/>
          <p:nvPr/>
        </p:nvSpPr>
        <p:spPr>
          <a:xfrm>
            <a:off x="5598824"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04C90A85-3E8F-42BE-9A3A-95B53F8AF7A4}"/>
              </a:ext>
            </a:extLst>
          </p:cNvPr>
          <p:cNvSpPr/>
          <p:nvPr/>
        </p:nvSpPr>
        <p:spPr>
          <a:xfrm>
            <a:off x="5593575" y="203906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86393C8-8AC4-44BE-8805-7BB55C0D9232}"/>
              </a:ext>
            </a:extLst>
          </p:cNvPr>
          <p:cNvSpPr/>
          <p:nvPr/>
        </p:nvSpPr>
        <p:spPr>
          <a:xfrm>
            <a:off x="5406493" y="2494984"/>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FE2C686-3FFA-4356-A7FB-5D3550427E0B}"/>
              </a:ext>
            </a:extLst>
          </p:cNvPr>
          <p:cNvSpPr/>
          <p:nvPr/>
        </p:nvSpPr>
        <p:spPr>
          <a:xfrm>
            <a:off x="5228855" y="219550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5034EE-99B9-4913-AC4E-A8531CB4C3F2}"/>
              </a:ext>
            </a:extLst>
          </p:cNvPr>
          <p:cNvSpPr/>
          <p:nvPr/>
        </p:nvSpPr>
        <p:spPr>
          <a:xfrm>
            <a:off x="6895321" y="289537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F231E2E-1B7F-4D1F-AC73-72705CDC3BD3}"/>
              </a:ext>
            </a:extLst>
          </p:cNvPr>
          <p:cNvSpPr/>
          <p:nvPr/>
        </p:nvSpPr>
        <p:spPr>
          <a:xfrm>
            <a:off x="6420229" y="282080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BD7B020-F4EF-4FE5-A5DF-2A421CC8BF43}"/>
              </a:ext>
            </a:extLst>
          </p:cNvPr>
          <p:cNvSpPr/>
          <p:nvPr/>
        </p:nvSpPr>
        <p:spPr>
          <a:xfrm>
            <a:off x="7150365" y="255416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CA895B78-0562-40BF-AA11-DEB953E23445}"/>
              </a:ext>
            </a:extLst>
          </p:cNvPr>
          <p:cNvSpPr/>
          <p:nvPr/>
        </p:nvSpPr>
        <p:spPr>
          <a:xfrm>
            <a:off x="6624142" y="250222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A3D4957-F931-4193-9F56-13786B05DE69}"/>
              </a:ext>
            </a:extLst>
          </p:cNvPr>
          <p:cNvSpPr/>
          <p:nvPr/>
        </p:nvSpPr>
        <p:spPr>
          <a:xfrm>
            <a:off x="7232162" y="2094537"/>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A353D9A1-33D7-4707-B80D-9C8DAC4E0FCA}"/>
              </a:ext>
            </a:extLst>
          </p:cNvPr>
          <p:cNvSpPr/>
          <p:nvPr/>
        </p:nvSpPr>
        <p:spPr>
          <a:xfrm>
            <a:off x="6867988" y="2208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39EB589A-2B61-4944-B565-CB2018E4E8E2}"/>
              </a:ext>
            </a:extLst>
          </p:cNvPr>
          <p:cNvSpPr/>
          <p:nvPr/>
        </p:nvSpPr>
        <p:spPr>
          <a:xfrm>
            <a:off x="5121142" y="288002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7130AD6-5206-4241-BB4F-D3CF477831FD}"/>
              </a:ext>
            </a:extLst>
          </p:cNvPr>
          <p:cNvSpPr/>
          <p:nvPr/>
        </p:nvSpPr>
        <p:spPr>
          <a:xfrm>
            <a:off x="4893053" y="252446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CB862D7-649B-41F0-BEEE-A1181BFDC3DF}"/>
              </a:ext>
            </a:extLst>
          </p:cNvPr>
          <p:cNvSpPr/>
          <p:nvPr/>
        </p:nvSpPr>
        <p:spPr>
          <a:xfrm>
            <a:off x="4820779" y="2073286"/>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8559F32D-AF38-4CAF-B01C-45C5A7E6335B}"/>
              </a:ext>
            </a:extLst>
          </p:cNvPr>
          <p:cNvSpPr/>
          <p:nvPr/>
        </p:nvSpPr>
        <p:spPr>
          <a:xfrm>
            <a:off x="5148969" y="1842521"/>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8AB39B1-625C-4305-8C09-D1D47B6A1FB9}"/>
              </a:ext>
            </a:extLst>
          </p:cNvPr>
          <p:cNvSpPr/>
          <p:nvPr/>
        </p:nvSpPr>
        <p:spPr>
          <a:xfrm>
            <a:off x="5319044" y="135712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34C463B-B5D4-4844-885D-7C0DDD9EA327}"/>
              </a:ext>
            </a:extLst>
          </p:cNvPr>
          <p:cNvSpPr/>
          <p:nvPr/>
        </p:nvSpPr>
        <p:spPr>
          <a:xfrm>
            <a:off x="4786518" y="1627120"/>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0C8D511-9B82-48AE-8E9C-CE3A0946543C}"/>
              </a:ext>
            </a:extLst>
          </p:cNvPr>
          <p:cNvSpPr/>
          <p:nvPr/>
        </p:nvSpPr>
        <p:spPr>
          <a:xfrm>
            <a:off x="7265957" y="1650185"/>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609E0C5-3283-4685-9031-3B7AF23F6433}"/>
              </a:ext>
            </a:extLst>
          </p:cNvPr>
          <p:cNvSpPr/>
          <p:nvPr/>
        </p:nvSpPr>
        <p:spPr>
          <a:xfrm>
            <a:off x="9644145" y="552558"/>
            <a:ext cx="271179" cy="270000"/>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DE71DD7-F249-4276-AD0A-43F8176A807C}"/>
              </a:ext>
            </a:extLst>
          </p:cNvPr>
          <p:cNvSpPr txBox="1"/>
          <p:nvPr/>
        </p:nvSpPr>
        <p:spPr>
          <a:xfrm>
            <a:off x="9975272" y="502892"/>
            <a:ext cx="1785049" cy="369332"/>
          </a:xfrm>
          <a:prstGeom prst="rect">
            <a:avLst/>
          </a:prstGeom>
          <a:noFill/>
        </p:spPr>
        <p:txBody>
          <a:bodyPr wrap="square" rtlCol="0">
            <a:spAutoFit/>
          </a:bodyPr>
          <a:lstStyle/>
          <a:p>
            <a:r>
              <a:rPr lang="en-GB" dirty="0"/>
              <a:t>Front hotspot</a:t>
            </a:r>
          </a:p>
        </p:txBody>
      </p:sp>
      <p:sp>
        <p:nvSpPr>
          <p:cNvPr id="43" name="Oval 42">
            <a:extLst>
              <a:ext uri="{FF2B5EF4-FFF2-40B4-BE49-F238E27FC236}">
                <a16:creationId xmlns:a16="http://schemas.microsoft.com/office/drawing/2014/main" id="{671C3154-84B5-4D21-BB9F-0D0A1DC923ED}"/>
              </a:ext>
            </a:extLst>
          </p:cNvPr>
          <p:cNvSpPr/>
          <p:nvPr/>
        </p:nvSpPr>
        <p:spPr>
          <a:xfrm>
            <a:off x="5392321" y="532508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D2D331BF-D554-4447-A425-C015C6C56B2B}"/>
              </a:ext>
            </a:extLst>
          </p:cNvPr>
          <p:cNvSpPr/>
          <p:nvPr/>
        </p:nvSpPr>
        <p:spPr>
          <a:xfrm>
            <a:off x="4786518" y="505699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497FD9F-23BF-41E5-AE4E-A361AE7137EB}"/>
              </a:ext>
            </a:extLst>
          </p:cNvPr>
          <p:cNvSpPr/>
          <p:nvPr/>
        </p:nvSpPr>
        <p:spPr>
          <a:xfrm>
            <a:off x="5270903" y="489060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EE7E60CB-230A-4902-9019-30DD9E44F606}"/>
              </a:ext>
            </a:extLst>
          </p:cNvPr>
          <p:cNvSpPr/>
          <p:nvPr/>
        </p:nvSpPr>
        <p:spPr>
          <a:xfrm>
            <a:off x="4999724" y="556408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818B50BC-222D-44F0-B236-889101F81A6F}"/>
              </a:ext>
            </a:extLst>
          </p:cNvPr>
          <p:cNvSpPr/>
          <p:nvPr/>
        </p:nvSpPr>
        <p:spPr>
          <a:xfrm>
            <a:off x="5694071" y="5051131"/>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B345497-54AC-47F8-AD71-00085C7B1362}"/>
              </a:ext>
            </a:extLst>
          </p:cNvPr>
          <p:cNvSpPr/>
          <p:nvPr/>
        </p:nvSpPr>
        <p:spPr>
          <a:xfrm>
            <a:off x="5558481" y="5759568"/>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7DF8C17C-6C34-430E-B2BB-2FD686A8A698}"/>
              </a:ext>
            </a:extLst>
          </p:cNvPr>
          <p:cNvSpPr/>
          <p:nvPr/>
        </p:nvSpPr>
        <p:spPr>
          <a:xfrm>
            <a:off x="4786518" y="459775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AC645DDA-9C92-4366-AF40-2DBCE26DBAB4}"/>
              </a:ext>
            </a:extLst>
          </p:cNvPr>
          <p:cNvSpPr/>
          <p:nvPr/>
        </p:nvSpPr>
        <p:spPr>
          <a:xfrm>
            <a:off x="5183454" y="448712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D2B1C8C-979C-469D-BC1F-9260157B11EB}"/>
              </a:ext>
            </a:extLst>
          </p:cNvPr>
          <p:cNvSpPr/>
          <p:nvPr/>
        </p:nvSpPr>
        <p:spPr>
          <a:xfrm>
            <a:off x="5549691" y="4656577"/>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AB9AFDA4-A746-4E99-9E8F-8AB170070A58}"/>
              </a:ext>
            </a:extLst>
          </p:cNvPr>
          <p:cNvSpPr/>
          <p:nvPr/>
        </p:nvSpPr>
        <p:spPr>
          <a:xfrm>
            <a:off x="6624962" y="5342815"/>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540E118A-0E83-4FC0-9A8F-E417B4150AC3}"/>
              </a:ext>
            </a:extLst>
          </p:cNvPr>
          <p:cNvSpPr/>
          <p:nvPr/>
        </p:nvSpPr>
        <p:spPr>
          <a:xfrm>
            <a:off x="7245939" y="503754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EDE41DA2-EE07-4FF2-B033-6522C2B0A1CA}"/>
              </a:ext>
            </a:extLst>
          </p:cNvPr>
          <p:cNvSpPr/>
          <p:nvPr/>
        </p:nvSpPr>
        <p:spPr>
          <a:xfrm>
            <a:off x="6732398" y="4913876"/>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555B4CCE-730D-45F5-A4CA-DC30C3D46398}"/>
              </a:ext>
            </a:extLst>
          </p:cNvPr>
          <p:cNvSpPr/>
          <p:nvPr/>
        </p:nvSpPr>
        <p:spPr>
          <a:xfrm>
            <a:off x="7018161" y="559508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2044DEA-D0FA-4E33-B4E1-F9041BC7B9AD}"/>
              </a:ext>
            </a:extLst>
          </p:cNvPr>
          <p:cNvSpPr/>
          <p:nvPr/>
        </p:nvSpPr>
        <p:spPr>
          <a:xfrm>
            <a:off x="6293835" y="507961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24DE5BA-F953-4E47-BF65-5CBAFE830C4E}"/>
              </a:ext>
            </a:extLst>
          </p:cNvPr>
          <p:cNvSpPr/>
          <p:nvPr/>
        </p:nvSpPr>
        <p:spPr>
          <a:xfrm>
            <a:off x="6429424" y="577175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2BCF7BA5-A797-4812-A9BB-91A50D854CC5}"/>
              </a:ext>
            </a:extLst>
          </p:cNvPr>
          <p:cNvSpPr/>
          <p:nvPr/>
        </p:nvSpPr>
        <p:spPr>
          <a:xfrm>
            <a:off x="7230680" y="4588153"/>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8184E36-92FB-4AA1-9019-91F23B3EE0D8}"/>
              </a:ext>
            </a:extLst>
          </p:cNvPr>
          <p:cNvSpPr/>
          <p:nvPr/>
        </p:nvSpPr>
        <p:spPr>
          <a:xfrm>
            <a:off x="6825656" y="4483540"/>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FE3CE57-CE92-4863-BBC1-08F4426238CC}"/>
              </a:ext>
            </a:extLst>
          </p:cNvPr>
          <p:cNvSpPr/>
          <p:nvPr/>
        </p:nvSpPr>
        <p:spPr>
          <a:xfrm>
            <a:off x="6429424" y="4685508"/>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B3508DA3-1C01-48D0-8D8C-36E4624EE6FF}"/>
              </a:ext>
            </a:extLst>
          </p:cNvPr>
          <p:cNvSpPr/>
          <p:nvPr/>
        </p:nvSpPr>
        <p:spPr>
          <a:xfrm>
            <a:off x="6015046" y="4732452"/>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6AF47603-4D7E-48CA-B96F-3FF3DD26BFBA}"/>
              </a:ext>
            </a:extLst>
          </p:cNvPr>
          <p:cNvSpPr/>
          <p:nvPr/>
        </p:nvSpPr>
        <p:spPr>
          <a:xfrm>
            <a:off x="6008281" y="5428434"/>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15176C7D-85F1-44AD-8F27-BCE5D658BB96}"/>
              </a:ext>
            </a:extLst>
          </p:cNvPr>
          <p:cNvSpPr txBox="1"/>
          <p:nvPr/>
        </p:nvSpPr>
        <p:spPr>
          <a:xfrm>
            <a:off x="9975272" y="1055450"/>
            <a:ext cx="1785049" cy="369332"/>
          </a:xfrm>
          <a:prstGeom prst="rect">
            <a:avLst/>
          </a:prstGeom>
          <a:noFill/>
        </p:spPr>
        <p:txBody>
          <a:bodyPr wrap="square" rtlCol="0">
            <a:spAutoFit/>
          </a:bodyPr>
          <a:lstStyle/>
          <a:p>
            <a:r>
              <a:rPr lang="en-GB" dirty="0"/>
              <a:t>back hotspot</a:t>
            </a:r>
          </a:p>
        </p:txBody>
      </p:sp>
      <p:sp>
        <p:nvSpPr>
          <p:cNvPr id="70" name="Oval 69">
            <a:extLst>
              <a:ext uri="{FF2B5EF4-FFF2-40B4-BE49-F238E27FC236}">
                <a16:creationId xmlns:a16="http://schemas.microsoft.com/office/drawing/2014/main" id="{8AE76283-1D51-4E07-BF4A-9D98411DEB11}"/>
              </a:ext>
            </a:extLst>
          </p:cNvPr>
          <p:cNvSpPr/>
          <p:nvPr/>
        </p:nvSpPr>
        <p:spPr>
          <a:xfrm>
            <a:off x="9655799" y="1107797"/>
            <a:ext cx="271179" cy="270000"/>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670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219521" cy="5491163"/>
          </a:xfrm>
        </p:spPr>
        <p:txBody>
          <a:bodyPr/>
          <a:lstStyle/>
          <a:p>
            <a:pPr marL="514350" indent="-514350">
              <a:buFont typeface="+mj-lt"/>
              <a:buAutoNum type="arabicPeriod"/>
            </a:pPr>
            <a:r>
              <a:rPr lang="en-GB" dirty="0"/>
              <a:t>Place raw data in correct folder structure</a:t>
            </a:r>
          </a:p>
          <a:p>
            <a:pPr marL="971550" lvl="1" indent="-514350">
              <a:buFont typeface="+mj-lt"/>
              <a:buAutoNum type="arabicPeriod"/>
            </a:pPr>
            <a:r>
              <a:rPr lang="en-GB" dirty="0"/>
              <a:t>Every final folder should only contain 1 file of every file type. This folder will save the </a:t>
            </a:r>
            <a:r>
              <a:rPr lang="en-GB" dirty="0" err="1"/>
              <a:t>BrainAmp</a:t>
            </a:r>
            <a:r>
              <a:rPr lang="en-GB" dirty="0"/>
              <a:t> stuff and the most basic .set file</a:t>
            </a:r>
          </a:p>
          <a:p>
            <a:pPr marL="514350" indent="-514350">
              <a:buFont typeface="+mj-lt"/>
              <a:buAutoNum type="arabicPeriod"/>
            </a:pPr>
            <a:r>
              <a:rPr lang="en-GB" dirty="0"/>
              <a:t>Convert all files from </a:t>
            </a:r>
            <a:r>
              <a:rPr lang="en-GB" dirty="0" err="1"/>
              <a:t>BrainVision</a:t>
            </a:r>
            <a:r>
              <a:rPr lang="en-GB" dirty="0"/>
              <a:t> format to EEGLAB’s “.set”</a:t>
            </a:r>
          </a:p>
          <a:p>
            <a:pPr marL="514350" indent="-514350">
              <a:buFont typeface="+mj-lt"/>
              <a:buAutoNum type="arabicPeriod"/>
            </a:pPr>
            <a:r>
              <a:rPr lang="en-GB" dirty="0"/>
              <a:t>Cut data that was accidentally recorded for too long, especially if the net was removed leaving massive artefacts at the end, or if more than one recording was saved in the same file</a:t>
            </a:r>
          </a:p>
          <a:p>
            <a:pPr marL="514350" indent="-514350">
              <a:buFont typeface="+mj-lt"/>
              <a:buAutoNum type="arabicPeriod"/>
            </a:pPr>
            <a:r>
              <a:rPr lang="en-GB" dirty="0"/>
              <a:t>Chop up all the RRT recordings into Fixation, Oddball and Standing and Questionnaire</a:t>
            </a:r>
          </a:p>
        </p:txBody>
      </p:sp>
      <p:pic>
        <p:nvPicPr>
          <p:cNvPr id="7" name="Graphic 6" descr="Programmer">
            <a:extLst>
              <a:ext uri="{FF2B5EF4-FFF2-40B4-BE49-F238E27FC236}">
                <a16:creationId xmlns:a16="http://schemas.microsoft.com/office/drawing/2014/main" id="{07AD9790-F7EE-4E22-B393-1AA8DEF23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7721" y="681037"/>
            <a:ext cx="914400" cy="914400"/>
          </a:xfrm>
          <a:prstGeom prst="rect">
            <a:avLst/>
          </a:prstGeom>
        </p:spPr>
      </p:pic>
      <p:pic>
        <p:nvPicPr>
          <p:cNvPr id="8" name="Graphic 7" descr="Computer">
            <a:extLst>
              <a:ext uri="{FF2B5EF4-FFF2-40B4-BE49-F238E27FC236}">
                <a16:creationId xmlns:a16="http://schemas.microsoft.com/office/drawing/2014/main" id="{1683AD94-1A57-41E2-823A-18E07DCA0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7721" y="1773375"/>
            <a:ext cx="914400" cy="914400"/>
          </a:xfrm>
          <a:prstGeom prst="rect">
            <a:avLst/>
          </a:prstGeom>
        </p:spPr>
      </p:pic>
      <p:sp>
        <p:nvSpPr>
          <p:cNvPr id="9" name="Callout: Bent Line 8">
            <a:extLst>
              <a:ext uri="{FF2B5EF4-FFF2-40B4-BE49-F238E27FC236}">
                <a16:creationId xmlns:a16="http://schemas.microsoft.com/office/drawing/2014/main" id="{BC162795-9B3A-4616-BCE6-35FC965FA080}"/>
              </a:ext>
            </a:extLst>
          </p:cNvPr>
          <p:cNvSpPr/>
          <p:nvPr/>
        </p:nvSpPr>
        <p:spPr>
          <a:xfrm>
            <a:off x="9475161" y="4473146"/>
            <a:ext cx="2130305" cy="914400"/>
          </a:xfrm>
          <a:prstGeom prst="borderCallout2">
            <a:avLst>
              <a:gd name="adj1" fmla="val -8996"/>
              <a:gd name="adj2" fmla="val 90432"/>
              <a:gd name="adj3" fmla="val -161147"/>
              <a:gd name="adj4" fmla="val 96023"/>
              <a:gd name="adj5" fmla="val -210253"/>
              <a:gd name="adj6" fmla="val 917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Indicates whether performed by human or computer</a:t>
            </a:r>
          </a:p>
        </p:txBody>
      </p:sp>
    </p:spTree>
    <p:extLst>
      <p:ext uri="{BB962C8B-B14F-4D97-AF65-F5344CB8AC3E}">
        <p14:creationId xmlns:p14="http://schemas.microsoft.com/office/powerpoint/2010/main" val="324015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indoor, table, sitting, cake&#10;&#10;Description automatically generated">
            <a:extLst>
              <a:ext uri="{FF2B5EF4-FFF2-40B4-BE49-F238E27FC236}">
                <a16:creationId xmlns:a16="http://schemas.microsoft.com/office/drawing/2014/main" id="{341C37ED-FBFB-4F72-8745-9613E03035BC}"/>
              </a:ext>
            </a:extLst>
          </p:cNvPr>
          <p:cNvPicPr>
            <a:picLocks noChangeAspect="1"/>
          </p:cNvPicPr>
          <p:nvPr/>
        </p:nvPicPr>
        <p:blipFill rotWithShape="1">
          <a:blip r:embed="rId2">
            <a:extLst>
              <a:ext uri="{28A0092B-C50C-407E-A947-70E740481C1C}">
                <a14:useLocalDpi xmlns:a14="http://schemas.microsoft.com/office/drawing/2010/main" val="0"/>
              </a:ext>
            </a:extLst>
          </a:blip>
          <a:srcRect t="31283" r="-3" b="5221"/>
          <a:stretch/>
        </p:blipFill>
        <p:spPr>
          <a:xfrm>
            <a:off x="20" y="10"/>
            <a:ext cx="4003019" cy="3388883"/>
          </a:xfrm>
          <a:prstGeom prst="rect">
            <a:avLst/>
          </a:prstGeom>
        </p:spPr>
      </p:pic>
      <p:pic>
        <p:nvPicPr>
          <p:cNvPr id="5" name="Picture 4" descr="A picture containing indoor, sitting, cellphone, table&#10;&#10;Description automatically generated">
            <a:extLst>
              <a:ext uri="{FF2B5EF4-FFF2-40B4-BE49-F238E27FC236}">
                <a16:creationId xmlns:a16="http://schemas.microsoft.com/office/drawing/2014/main" id="{2EBFD867-7612-47DE-851B-7D71941EC89E}"/>
              </a:ext>
            </a:extLst>
          </p:cNvPr>
          <p:cNvPicPr>
            <a:picLocks noChangeAspect="1"/>
          </p:cNvPicPr>
          <p:nvPr/>
        </p:nvPicPr>
        <p:blipFill rotWithShape="1">
          <a:blip r:embed="rId3">
            <a:extLst>
              <a:ext uri="{28A0092B-C50C-407E-A947-70E740481C1C}">
                <a14:useLocalDpi xmlns:a14="http://schemas.microsoft.com/office/drawing/2010/main" val="0"/>
              </a:ext>
            </a:extLst>
          </a:blip>
          <a:srcRect t="17077" r="-3" b="19427"/>
          <a:stretch/>
        </p:blipFill>
        <p:spPr>
          <a:xfrm>
            <a:off x="20" y="3469102"/>
            <a:ext cx="4003019" cy="3388893"/>
          </a:xfrm>
          <a:prstGeom prst="rect">
            <a:avLst/>
          </a:prstGeom>
        </p:spPr>
      </p:pic>
      <p:pic>
        <p:nvPicPr>
          <p:cNvPr id="9" name="Picture 8" descr="A picture containing sitting, table, yellow, bed&#10;&#10;Description automatically generated">
            <a:extLst>
              <a:ext uri="{FF2B5EF4-FFF2-40B4-BE49-F238E27FC236}">
                <a16:creationId xmlns:a16="http://schemas.microsoft.com/office/drawing/2014/main" id="{CB7798DF-FCB4-4DC3-AD5E-83C3B01FF00E}"/>
              </a:ext>
            </a:extLst>
          </p:cNvPr>
          <p:cNvPicPr>
            <a:picLocks noChangeAspect="1"/>
          </p:cNvPicPr>
          <p:nvPr/>
        </p:nvPicPr>
        <p:blipFill rotWithShape="1">
          <a:blip r:embed="rId4">
            <a:extLst>
              <a:ext uri="{28A0092B-C50C-407E-A947-70E740481C1C}">
                <a14:useLocalDpi xmlns:a14="http://schemas.microsoft.com/office/drawing/2010/main" val="0"/>
              </a:ext>
            </a:extLst>
          </a:blip>
          <a:srcRect l="11781" r="10178"/>
          <a:stretch/>
        </p:blipFill>
        <p:spPr>
          <a:xfrm>
            <a:off x="4094479" y="10"/>
            <a:ext cx="4014047" cy="6857990"/>
          </a:xfrm>
          <a:prstGeom prst="rect">
            <a:avLst/>
          </a:prstGeom>
        </p:spPr>
      </p:pic>
      <p:pic>
        <p:nvPicPr>
          <p:cNvPr id="3" name="Picture 2" descr="A picture containing sitting, table, cake, black&#10;&#10;Description automatically generated">
            <a:extLst>
              <a:ext uri="{FF2B5EF4-FFF2-40B4-BE49-F238E27FC236}">
                <a16:creationId xmlns:a16="http://schemas.microsoft.com/office/drawing/2014/main" id="{D62C807E-D72D-48B7-8309-9FDBA38969F7}"/>
              </a:ext>
            </a:extLst>
          </p:cNvPr>
          <p:cNvPicPr>
            <a:picLocks noChangeAspect="1"/>
          </p:cNvPicPr>
          <p:nvPr/>
        </p:nvPicPr>
        <p:blipFill rotWithShape="1">
          <a:blip r:embed="rId5">
            <a:extLst>
              <a:ext uri="{28A0092B-C50C-407E-A947-70E740481C1C}">
                <a14:useLocalDpi xmlns:a14="http://schemas.microsoft.com/office/drawing/2010/main" val="0"/>
              </a:ext>
            </a:extLst>
          </a:blip>
          <a:srcRect t="14774" r="-3" b="21836"/>
          <a:stretch/>
        </p:blipFill>
        <p:spPr>
          <a:xfrm>
            <a:off x="8188960" y="10"/>
            <a:ext cx="4003039" cy="3383270"/>
          </a:xfrm>
          <a:prstGeom prst="rect">
            <a:avLst/>
          </a:prstGeom>
        </p:spPr>
      </p:pic>
      <p:pic>
        <p:nvPicPr>
          <p:cNvPr id="7" name="Picture 6" descr="A person wearing a blue hat&#10;&#10;Description automatically generated">
            <a:extLst>
              <a:ext uri="{FF2B5EF4-FFF2-40B4-BE49-F238E27FC236}">
                <a16:creationId xmlns:a16="http://schemas.microsoft.com/office/drawing/2014/main" id="{768B698A-AAE2-4584-8563-FEE1B16F7CA2}"/>
              </a:ext>
            </a:extLst>
          </p:cNvPr>
          <p:cNvPicPr>
            <a:picLocks noChangeAspect="1"/>
          </p:cNvPicPr>
          <p:nvPr/>
        </p:nvPicPr>
        <p:blipFill rotWithShape="1">
          <a:blip r:embed="rId6">
            <a:extLst>
              <a:ext uri="{28A0092B-C50C-407E-A947-70E740481C1C}">
                <a14:useLocalDpi xmlns:a14="http://schemas.microsoft.com/office/drawing/2010/main" val="0"/>
              </a:ext>
            </a:extLst>
          </a:blip>
          <a:srcRect t="18813" r="2" b="17519"/>
          <a:stretch/>
        </p:blipFill>
        <p:spPr>
          <a:xfrm>
            <a:off x="8199966" y="3469102"/>
            <a:ext cx="3992034" cy="3388893"/>
          </a:xfrm>
          <a:prstGeom prst="rect">
            <a:avLst/>
          </a:prstGeom>
        </p:spPr>
      </p:pic>
    </p:spTree>
    <p:extLst>
      <p:ext uri="{BB962C8B-B14F-4D97-AF65-F5344CB8AC3E}">
        <p14:creationId xmlns:p14="http://schemas.microsoft.com/office/powerpoint/2010/main" val="1779873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17C2-0ADE-4F77-9F9B-7FD606F940B8}"/>
              </a:ext>
            </a:extLst>
          </p:cNvPr>
          <p:cNvSpPr>
            <a:spLocks noGrp="1"/>
          </p:cNvSpPr>
          <p:nvPr>
            <p:ph type="title"/>
          </p:nvPr>
        </p:nvSpPr>
        <p:spPr/>
        <p:txBody>
          <a:bodyPr/>
          <a:lstStyle/>
          <a:p>
            <a:r>
              <a:rPr lang="en-GB" dirty="0"/>
              <a:t>Interpolation</a:t>
            </a:r>
          </a:p>
        </p:txBody>
      </p:sp>
      <p:pic>
        <p:nvPicPr>
          <p:cNvPr id="3" name="Picture 2">
            <a:extLst>
              <a:ext uri="{FF2B5EF4-FFF2-40B4-BE49-F238E27FC236}">
                <a16:creationId xmlns:a16="http://schemas.microsoft.com/office/drawing/2014/main" id="{0EA78DE4-F047-444E-9C73-16D29F599B62}"/>
              </a:ext>
            </a:extLst>
          </p:cNvPr>
          <p:cNvPicPr>
            <a:picLocks noChangeAspect="1"/>
          </p:cNvPicPr>
          <p:nvPr/>
        </p:nvPicPr>
        <p:blipFill>
          <a:blip r:embed="rId2"/>
          <a:stretch>
            <a:fillRect/>
          </a:stretch>
        </p:blipFill>
        <p:spPr>
          <a:xfrm>
            <a:off x="-34669" y="1230406"/>
            <a:ext cx="12192000" cy="5558606"/>
          </a:xfrm>
          <a:prstGeom prst="rect">
            <a:avLst/>
          </a:prstGeom>
        </p:spPr>
      </p:pic>
    </p:spTree>
    <p:extLst>
      <p:ext uri="{BB962C8B-B14F-4D97-AF65-F5344CB8AC3E}">
        <p14:creationId xmlns:p14="http://schemas.microsoft.com/office/powerpoint/2010/main" val="3148425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CDB5-EDF1-4457-B988-832D7044A4B8}"/>
              </a:ext>
            </a:extLst>
          </p:cNvPr>
          <p:cNvSpPr>
            <a:spLocks noGrp="1"/>
          </p:cNvSpPr>
          <p:nvPr>
            <p:ph type="title"/>
          </p:nvPr>
        </p:nvSpPr>
        <p:spPr/>
        <p:txBody>
          <a:bodyPr/>
          <a:lstStyle/>
          <a:p>
            <a:r>
              <a:rPr lang="en-GB" dirty="0"/>
              <a:t>Final Outcome</a:t>
            </a:r>
          </a:p>
        </p:txBody>
      </p:sp>
      <p:sp>
        <p:nvSpPr>
          <p:cNvPr id="3" name="Text Placeholder 2">
            <a:extLst>
              <a:ext uri="{FF2B5EF4-FFF2-40B4-BE49-F238E27FC236}">
                <a16:creationId xmlns:a16="http://schemas.microsoft.com/office/drawing/2014/main" id="{997B4B5C-9C9F-46DB-93C8-B7C2FA11502C}"/>
              </a:ext>
            </a:extLst>
          </p:cNvPr>
          <p:cNvSpPr>
            <a:spLocks noGrp="1"/>
          </p:cNvSpPr>
          <p:nvPr>
            <p:ph type="body" idx="1"/>
          </p:nvPr>
        </p:nvSpPr>
        <p:spPr/>
        <p:txBody>
          <a:bodyPr/>
          <a:lstStyle/>
          <a:p>
            <a:r>
              <a:rPr lang="en-GB" dirty="0"/>
              <a:t>Proof that everything works</a:t>
            </a:r>
          </a:p>
        </p:txBody>
      </p:sp>
    </p:spTree>
    <p:extLst>
      <p:ext uri="{BB962C8B-B14F-4D97-AF65-F5344CB8AC3E}">
        <p14:creationId xmlns:p14="http://schemas.microsoft.com/office/powerpoint/2010/main" val="235152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60140F4-2296-4380-A19A-102C1D856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D4B782-D01A-410E-81A4-EE45C68DF90C}"/>
              </a:ext>
            </a:extLst>
          </p:cNvPr>
          <p:cNvSpPr txBox="1"/>
          <p:nvPr/>
        </p:nvSpPr>
        <p:spPr>
          <a:xfrm>
            <a:off x="948266" y="537633"/>
            <a:ext cx="7031567" cy="553998"/>
          </a:xfrm>
          <a:prstGeom prst="rect">
            <a:avLst/>
          </a:prstGeom>
          <a:noFill/>
        </p:spPr>
        <p:txBody>
          <a:bodyPr wrap="square" rtlCol="0">
            <a:spAutoFit/>
          </a:bodyPr>
          <a:lstStyle/>
          <a:p>
            <a:r>
              <a:rPr lang="en-GB" sz="3000" dirty="0"/>
              <a:t>Raw (different scale from rest of plots)</a:t>
            </a:r>
          </a:p>
        </p:txBody>
      </p:sp>
    </p:spTree>
    <p:extLst>
      <p:ext uri="{BB962C8B-B14F-4D97-AF65-F5344CB8AC3E}">
        <p14:creationId xmlns:p14="http://schemas.microsoft.com/office/powerpoint/2010/main" val="321234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4345A4-0A1A-49B5-A667-8FEA5CB5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4CEADD-796B-4D2A-BD15-747E256E146F}"/>
              </a:ext>
            </a:extLst>
          </p:cNvPr>
          <p:cNvSpPr txBox="1"/>
          <p:nvPr/>
        </p:nvSpPr>
        <p:spPr>
          <a:xfrm>
            <a:off x="952499" y="537633"/>
            <a:ext cx="2590801" cy="553998"/>
          </a:xfrm>
          <a:prstGeom prst="rect">
            <a:avLst/>
          </a:prstGeom>
          <a:noFill/>
        </p:spPr>
        <p:txBody>
          <a:bodyPr wrap="square" rtlCol="0">
            <a:spAutoFit/>
          </a:bodyPr>
          <a:lstStyle/>
          <a:p>
            <a:r>
              <a:rPr lang="en-GB" sz="3000" dirty="0"/>
              <a:t>Light Filtering</a:t>
            </a:r>
          </a:p>
        </p:txBody>
      </p:sp>
    </p:spTree>
    <p:extLst>
      <p:ext uri="{BB962C8B-B14F-4D97-AF65-F5344CB8AC3E}">
        <p14:creationId xmlns:p14="http://schemas.microsoft.com/office/powerpoint/2010/main" val="1463001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D71A0F2-3112-474A-8CDC-FC59F113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5D470-491A-4C36-AFB9-0303DF1E19F8}"/>
              </a:ext>
            </a:extLst>
          </p:cNvPr>
          <p:cNvSpPr txBox="1"/>
          <p:nvPr/>
        </p:nvSpPr>
        <p:spPr>
          <a:xfrm>
            <a:off x="952499" y="537633"/>
            <a:ext cx="5939368" cy="553998"/>
          </a:xfrm>
          <a:prstGeom prst="rect">
            <a:avLst/>
          </a:prstGeom>
          <a:noFill/>
        </p:spPr>
        <p:txBody>
          <a:bodyPr wrap="square" rtlCol="0">
            <a:spAutoFit/>
          </a:bodyPr>
          <a:lstStyle/>
          <a:p>
            <a:r>
              <a:rPr lang="en-GB" sz="3000" dirty="0"/>
              <a:t>Heavy Filtered (+ </a:t>
            </a:r>
            <a:r>
              <a:rPr lang="en-GB" sz="3000" dirty="0" err="1"/>
              <a:t>rereferenced</a:t>
            </a:r>
            <a:r>
              <a:rPr lang="en-GB" sz="3000" dirty="0"/>
              <a:t>)</a:t>
            </a:r>
          </a:p>
        </p:txBody>
      </p:sp>
    </p:spTree>
    <p:extLst>
      <p:ext uri="{BB962C8B-B14F-4D97-AF65-F5344CB8AC3E}">
        <p14:creationId xmlns:p14="http://schemas.microsoft.com/office/powerpoint/2010/main" val="1959591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4B6ED7C-81AD-481A-AD48-305497A4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2282-268D-4ED2-A77E-2D793D08F767}"/>
              </a:ext>
            </a:extLst>
          </p:cNvPr>
          <p:cNvSpPr txBox="1"/>
          <p:nvPr/>
        </p:nvSpPr>
        <p:spPr>
          <a:xfrm>
            <a:off x="952499" y="537633"/>
            <a:ext cx="2277533" cy="553998"/>
          </a:xfrm>
          <a:prstGeom prst="rect">
            <a:avLst/>
          </a:prstGeom>
          <a:noFill/>
        </p:spPr>
        <p:txBody>
          <a:bodyPr wrap="square" rtlCol="0">
            <a:spAutoFit/>
          </a:bodyPr>
          <a:lstStyle/>
          <a:p>
            <a:r>
              <a:rPr lang="en-GB" sz="3000" dirty="0" err="1"/>
              <a:t>Deblinked</a:t>
            </a:r>
            <a:endParaRPr lang="en-GB" sz="3000" dirty="0"/>
          </a:p>
        </p:txBody>
      </p:sp>
    </p:spTree>
    <p:extLst>
      <p:ext uri="{BB962C8B-B14F-4D97-AF65-F5344CB8AC3E}">
        <p14:creationId xmlns:p14="http://schemas.microsoft.com/office/powerpoint/2010/main" val="274595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1D07587-63F3-428A-AA14-25C007E9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C853AE-C184-4AE2-8C17-FA1A91899392}"/>
              </a:ext>
            </a:extLst>
          </p:cNvPr>
          <p:cNvSpPr txBox="1"/>
          <p:nvPr/>
        </p:nvSpPr>
        <p:spPr>
          <a:xfrm>
            <a:off x="952499" y="537633"/>
            <a:ext cx="2277533" cy="553998"/>
          </a:xfrm>
          <a:prstGeom prst="rect">
            <a:avLst/>
          </a:prstGeom>
          <a:noFill/>
        </p:spPr>
        <p:txBody>
          <a:bodyPr wrap="square" rtlCol="0">
            <a:spAutoFit/>
          </a:bodyPr>
          <a:lstStyle/>
          <a:p>
            <a:r>
              <a:rPr lang="en-GB" sz="3000" dirty="0"/>
              <a:t>Interpolated</a:t>
            </a:r>
          </a:p>
        </p:txBody>
      </p:sp>
    </p:spTree>
    <p:extLst>
      <p:ext uri="{BB962C8B-B14F-4D97-AF65-F5344CB8AC3E}">
        <p14:creationId xmlns:p14="http://schemas.microsoft.com/office/powerpoint/2010/main" val="4223165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7789BC4-BB58-4E3D-89BA-2E766F245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FDDE6C-3B4C-47BD-90AE-A4FCE107B98C}"/>
              </a:ext>
            </a:extLst>
          </p:cNvPr>
          <p:cNvSpPr txBox="1"/>
          <p:nvPr/>
        </p:nvSpPr>
        <p:spPr>
          <a:xfrm>
            <a:off x="952499" y="537633"/>
            <a:ext cx="2705101" cy="553998"/>
          </a:xfrm>
          <a:prstGeom prst="rect">
            <a:avLst/>
          </a:prstGeom>
          <a:noFill/>
        </p:spPr>
        <p:txBody>
          <a:bodyPr wrap="square" rtlCol="0">
            <a:spAutoFit/>
          </a:bodyPr>
          <a:lstStyle/>
          <a:p>
            <a:r>
              <a:rPr lang="en-GB" sz="3000" dirty="0"/>
              <a:t>Ignore </a:t>
            </a:r>
            <a:r>
              <a:rPr lang="en-GB" sz="3000" dirty="0" err="1"/>
              <a:t>nonEEG</a:t>
            </a:r>
            <a:endParaRPr lang="en-GB" sz="3000" dirty="0"/>
          </a:p>
        </p:txBody>
      </p:sp>
      <p:sp>
        <p:nvSpPr>
          <p:cNvPr id="3" name="TextBox 2">
            <a:extLst>
              <a:ext uri="{FF2B5EF4-FFF2-40B4-BE49-F238E27FC236}">
                <a16:creationId xmlns:a16="http://schemas.microsoft.com/office/drawing/2014/main" id="{21E618ED-7000-43A7-ABC0-9C446B792E04}"/>
              </a:ext>
            </a:extLst>
          </p:cNvPr>
          <p:cNvSpPr txBox="1"/>
          <p:nvPr/>
        </p:nvSpPr>
        <p:spPr>
          <a:xfrm>
            <a:off x="5643034" y="352967"/>
            <a:ext cx="4995334" cy="369332"/>
          </a:xfrm>
          <a:prstGeom prst="rect">
            <a:avLst/>
          </a:prstGeom>
          <a:noFill/>
        </p:spPr>
        <p:txBody>
          <a:bodyPr wrap="square" rtlCol="0">
            <a:spAutoFit/>
          </a:bodyPr>
          <a:lstStyle/>
          <a:p>
            <a:r>
              <a:rPr lang="en-GB" dirty="0"/>
              <a:t>Note: could do better at identifying bad channels</a:t>
            </a:r>
          </a:p>
        </p:txBody>
      </p:sp>
    </p:spTree>
    <p:extLst>
      <p:ext uri="{BB962C8B-B14F-4D97-AF65-F5344CB8AC3E}">
        <p14:creationId xmlns:p14="http://schemas.microsoft.com/office/powerpoint/2010/main" val="229609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39FF22B-6902-465F-8383-028F4072A2F4}"/>
              </a:ext>
            </a:extLst>
          </p:cNvPr>
          <p:cNvGraphicFramePr/>
          <p:nvPr>
            <p:extLst>
              <p:ext uri="{D42A27DB-BD31-4B8C-83A1-F6EECF244321}">
                <p14:modId xmlns:p14="http://schemas.microsoft.com/office/powerpoint/2010/main" val="3976200127"/>
              </p:ext>
            </p:extLst>
          </p:nvPr>
        </p:nvGraphicFramePr>
        <p:xfrm>
          <a:off x="0" y="1261533"/>
          <a:ext cx="12192000" cy="559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FF0B1E9-1682-4C3F-BCC9-08E6882C2D60}"/>
              </a:ext>
            </a:extLst>
          </p:cNvPr>
          <p:cNvSpPr>
            <a:spLocks noGrp="1"/>
          </p:cNvSpPr>
          <p:nvPr>
            <p:ph type="title"/>
          </p:nvPr>
        </p:nvSpPr>
        <p:spPr>
          <a:xfrm>
            <a:off x="838200" y="365125"/>
            <a:ext cx="10515600" cy="1325563"/>
          </a:xfrm>
        </p:spPr>
        <p:txBody>
          <a:bodyPr/>
          <a:lstStyle/>
          <a:p>
            <a:r>
              <a:rPr lang="en-GB" dirty="0"/>
              <a:t>Data Structure of Raw Folders</a:t>
            </a:r>
          </a:p>
        </p:txBody>
      </p:sp>
      <p:sp>
        <p:nvSpPr>
          <p:cNvPr id="7" name="TextBox 6">
            <a:extLst>
              <a:ext uri="{FF2B5EF4-FFF2-40B4-BE49-F238E27FC236}">
                <a16:creationId xmlns:a16="http://schemas.microsoft.com/office/drawing/2014/main" id="{717091B0-5500-4815-8CEF-EF1748A7FFCC}"/>
              </a:ext>
            </a:extLst>
          </p:cNvPr>
          <p:cNvSpPr txBox="1"/>
          <p:nvPr/>
        </p:nvSpPr>
        <p:spPr>
          <a:xfrm>
            <a:off x="3212757" y="4502802"/>
            <a:ext cx="7573777" cy="2390222"/>
          </a:xfrm>
          <a:prstGeom prst="rect">
            <a:avLst/>
          </a:prstGeom>
          <a:noFill/>
        </p:spPr>
        <p:txBody>
          <a:bodyPr wrap="square" rtlCol="0">
            <a:spAutoFit/>
          </a:bodyPr>
          <a:lstStyle/>
          <a:p>
            <a:r>
              <a:rPr lang="en-GB" dirty="0"/>
              <a:t>Note: A template folder saves this structure, then its copied for each participant, and the appropriate data is put only in the final folder of each folder path (e.g. P05&gt;LAT&gt;</a:t>
            </a:r>
            <a:r>
              <a:rPr lang="en-GB" dirty="0" err="1"/>
              <a:t>BaselinePost</a:t>
            </a:r>
            <a:r>
              <a:rPr lang="en-GB" dirty="0"/>
              <a:t>&gt;EEG). Scripts then “hunt” for the data by looking at these path ends, and uses the sequence of folders in the path to determine what each file corresponds to. This allows poor researchers to name things haphazardly (e.g. “P05BLpostrealLAT.eeg”) while collecting data, and the program to automatically find the correct files based on location, without relying on the file name (ending up as “P05_LAT_BaselinePost.set”).</a:t>
            </a:r>
          </a:p>
        </p:txBody>
      </p:sp>
    </p:spTree>
    <p:extLst>
      <p:ext uri="{BB962C8B-B14F-4D97-AF65-F5344CB8AC3E}">
        <p14:creationId xmlns:p14="http://schemas.microsoft.com/office/powerpoint/2010/main" val="24006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0D3B-EE34-4F54-8C3D-7942582349CF}"/>
              </a:ext>
            </a:extLst>
          </p:cNvPr>
          <p:cNvSpPr>
            <a:spLocks noGrp="1"/>
          </p:cNvSpPr>
          <p:nvPr>
            <p:ph type="title"/>
          </p:nvPr>
        </p:nvSpPr>
        <p:spPr/>
        <p:txBody>
          <a:bodyPr/>
          <a:lstStyle/>
          <a:p>
            <a:r>
              <a:rPr lang="en-GB" dirty="0"/>
              <a:t>B: Light Filtering</a:t>
            </a:r>
          </a:p>
        </p:txBody>
      </p:sp>
      <p:sp>
        <p:nvSpPr>
          <p:cNvPr id="3" name="Text Placeholder 2">
            <a:extLst>
              <a:ext uri="{FF2B5EF4-FFF2-40B4-BE49-F238E27FC236}">
                <a16:creationId xmlns:a16="http://schemas.microsoft.com/office/drawing/2014/main" id="{4868D984-1967-46E6-BDE7-1FCA67C4D91A}"/>
              </a:ext>
            </a:extLst>
          </p:cNvPr>
          <p:cNvSpPr>
            <a:spLocks noGrp="1"/>
          </p:cNvSpPr>
          <p:nvPr>
            <p:ph type="body" idx="1"/>
          </p:nvPr>
        </p:nvSpPr>
        <p:spPr/>
        <p:txBody>
          <a:bodyPr/>
          <a:lstStyle/>
          <a:p>
            <a:r>
              <a:rPr lang="en-GB" dirty="0"/>
              <a:t>How to process the data just enough so you can see what it looks like</a:t>
            </a:r>
          </a:p>
        </p:txBody>
      </p:sp>
    </p:spTree>
    <p:extLst>
      <p:ext uri="{BB962C8B-B14F-4D97-AF65-F5344CB8AC3E}">
        <p14:creationId xmlns:p14="http://schemas.microsoft.com/office/powerpoint/2010/main" val="249049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0DF5B-2E17-46BF-A209-949F3EFC06FF}"/>
              </a:ext>
            </a:extLst>
          </p:cNvPr>
          <p:cNvSpPr>
            <a:spLocks noGrp="1"/>
          </p:cNvSpPr>
          <p:nvPr>
            <p:ph idx="1"/>
          </p:nvPr>
        </p:nvSpPr>
        <p:spPr>
          <a:xfrm>
            <a:off x="838200" y="685800"/>
            <a:ext cx="10515600" cy="5491163"/>
          </a:xfrm>
        </p:spPr>
        <p:txBody>
          <a:bodyPr/>
          <a:lstStyle/>
          <a:p>
            <a:pPr marL="514350" indent="-514350">
              <a:buFont typeface="+mj-lt"/>
              <a:buAutoNum type="arabicPeriod"/>
            </a:pPr>
            <a:r>
              <a:rPr lang="en-GB" dirty="0"/>
              <a:t>Notch filter 50Hz and harmonics</a:t>
            </a:r>
          </a:p>
          <a:p>
            <a:pPr marL="514350" indent="-514350">
              <a:buFont typeface="+mj-lt"/>
              <a:buAutoNum type="arabicPeriod"/>
            </a:pPr>
            <a:r>
              <a:rPr lang="en-GB" dirty="0"/>
              <a:t>Low-Pass filter the data at 40 Hz</a:t>
            </a:r>
          </a:p>
          <a:p>
            <a:pPr marL="514350" indent="-514350">
              <a:buFont typeface="+mj-lt"/>
              <a:buAutoNum type="arabicPeriod"/>
            </a:pPr>
            <a:r>
              <a:rPr lang="en-GB" dirty="0"/>
              <a:t>Resample the data from 1000Hz to 256Hz</a:t>
            </a:r>
          </a:p>
          <a:p>
            <a:pPr marL="514350" indent="-514350">
              <a:buFont typeface="+mj-lt"/>
              <a:buAutoNum type="arabicPeriod"/>
            </a:pPr>
            <a:r>
              <a:rPr lang="en-GB" dirty="0"/>
              <a:t>High-Pass filter the data at 0.5 Hz</a:t>
            </a:r>
          </a:p>
          <a:p>
            <a:pPr marL="514350" indent="-514350">
              <a:buFont typeface="+mj-lt"/>
              <a:buAutoNum type="arabicPeriod"/>
            </a:pPr>
            <a:r>
              <a:rPr lang="en-GB" dirty="0"/>
              <a:t>Save all files from same task in same folder (away from the Raw, to avoid screwing up the main copy), using folder chain as new filename (So file in P05&gt;LAT&gt;</a:t>
            </a:r>
            <a:r>
              <a:rPr lang="en-GB" dirty="0" err="1"/>
              <a:t>MainPost</a:t>
            </a:r>
            <a:r>
              <a:rPr lang="en-GB" dirty="0"/>
              <a:t>&gt;EEG becomes “P05_LAT_MainPost.set”)</a:t>
            </a:r>
          </a:p>
        </p:txBody>
      </p:sp>
      <p:pic>
        <p:nvPicPr>
          <p:cNvPr id="5" name="Graphic 4" descr="Computer">
            <a:extLst>
              <a:ext uri="{FF2B5EF4-FFF2-40B4-BE49-F238E27FC236}">
                <a16:creationId xmlns:a16="http://schemas.microsoft.com/office/drawing/2014/main" id="{E50F92F7-A4FE-4105-87BB-64830034C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7492" y="681037"/>
            <a:ext cx="914400" cy="914400"/>
          </a:xfrm>
          <a:prstGeom prst="rect">
            <a:avLst/>
          </a:prstGeom>
        </p:spPr>
      </p:pic>
    </p:spTree>
    <p:extLst>
      <p:ext uri="{BB962C8B-B14F-4D97-AF65-F5344CB8AC3E}">
        <p14:creationId xmlns:p14="http://schemas.microsoft.com/office/powerpoint/2010/main" val="82899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5C3-AB2E-4C8D-BC5E-3E6BE6D566F4}"/>
              </a:ext>
            </a:extLst>
          </p:cNvPr>
          <p:cNvSpPr>
            <a:spLocks noGrp="1"/>
          </p:cNvSpPr>
          <p:nvPr>
            <p:ph type="title"/>
          </p:nvPr>
        </p:nvSpPr>
        <p:spPr/>
        <p:txBody>
          <a:bodyPr/>
          <a:lstStyle/>
          <a:p>
            <a:r>
              <a:rPr lang="en-GB" dirty="0"/>
              <a:t>Fancy notch filter for line noise + harmonics</a:t>
            </a:r>
          </a:p>
        </p:txBody>
      </p:sp>
      <p:pic>
        <p:nvPicPr>
          <p:cNvPr id="5" name="Picture 4">
            <a:extLst>
              <a:ext uri="{FF2B5EF4-FFF2-40B4-BE49-F238E27FC236}">
                <a16:creationId xmlns:a16="http://schemas.microsoft.com/office/drawing/2014/main" id="{720107B9-6498-4E10-A7E1-9F450871D713}"/>
              </a:ext>
            </a:extLst>
          </p:cNvPr>
          <p:cNvPicPr>
            <a:picLocks noChangeAspect="1"/>
          </p:cNvPicPr>
          <p:nvPr/>
        </p:nvPicPr>
        <p:blipFill>
          <a:blip r:embed="rId2"/>
          <a:stretch>
            <a:fillRect/>
          </a:stretch>
        </p:blipFill>
        <p:spPr>
          <a:xfrm>
            <a:off x="1108530" y="1690688"/>
            <a:ext cx="10326413" cy="4406385"/>
          </a:xfrm>
          <a:prstGeom prst="rect">
            <a:avLst/>
          </a:prstGeom>
        </p:spPr>
      </p:pic>
    </p:spTree>
    <p:extLst>
      <p:ext uri="{BB962C8B-B14F-4D97-AF65-F5344CB8AC3E}">
        <p14:creationId xmlns:p14="http://schemas.microsoft.com/office/powerpoint/2010/main" val="79163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A4E30E1-7F30-4829-8CF1-BAB987615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10" t="11173" r="9167" b="9259"/>
          <a:stretch/>
        </p:blipFill>
        <p:spPr bwMode="auto">
          <a:xfrm>
            <a:off x="0" y="0"/>
            <a:ext cx="7361768" cy="404661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BB898F6-C7A1-4827-8499-CF090287F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7" t="12345" r="7985" b="36297"/>
          <a:stretch/>
        </p:blipFill>
        <p:spPr bwMode="auto">
          <a:xfrm>
            <a:off x="2396067" y="3392772"/>
            <a:ext cx="9795933" cy="346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509C5-40D0-4A3E-B60D-49DF20E06BDC}"/>
              </a:ext>
            </a:extLst>
          </p:cNvPr>
          <p:cNvSpPr txBox="1"/>
          <p:nvPr/>
        </p:nvSpPr>
        <p:spPr>
          <a:xfrm>
            <a:off x="465666" y="182034"/>
            <a:ext cx="1932132" cy="369332"/>
          </a:xfrm>
          <a:prstGeom prst="rect">
            <a:avLst/>
          </a:prstGeom>
          <a:noFill/>
        </p:spPr>
        <p:txBody>
          <a:bodyPr wrap="none" rtlCol="0">
            <a:spAutoFit/>
          </a:bodyPr>
          <a:lstStyle/>
          <a:p>
            <a:r>
              <a:rPr lang="en-GB" dirty="0"/>
              <a:t>Frequency domain</a:t>
            </a:r>
          </a:p>
        </p:txBody>
      </p:sp>
      <p:sp>
        <p:nvSpPr>
          <p:cNvPr id="7" name="TextBox 6">
            <a:extLst>
              <a:ext uri="{FF2B5EF4-FFF2-40B4-BE49-F238E27FC236}">
                <a16:creationId xmlns:a16="http://schemas.microsoft.com/office/drawing/2014/main" id="{B781FD15-6523-4167-9E63-A3DD5908BE1F}"/>
              </a:ext>
            </a:extLst>
          </p:cNvPr>
          <p:cNvSpPr txBox="1"/>
          <p:nvPr/>
        </p:nvSpPr>
        <p:spPr>
          <a:xfrm>
            <a:off x="7590366" y="3564493"/>
            <a:ext cx="1415772" cy="369332"/>
          </a:xfrm>
          <a:prstGeom prst="rect">
            <a:avLst/>
          </a:prstGeom>
          <a:noFill/>
        </p:spPr>
        <p:txBody>
          <a:bodyPr wrap="none" rtlCol="0">
            <a:spAutoFit/>
          </a:bodyPr>
          <a:lstStyle/>
          <a:p>
            <a:r>
              <a:rPr lang="en-GB" dirty="0"/>
              <a:t>Time domain</a:t>
            </a:r>
          </a:p>
        </p:txBody>
      </p:sp>
    </p:spTree>
    <p:extLst>
      <p:ext uri="{BB962C8B-B14F-4D97-AF65-F5344CB8AC3E}">
        <p14:creationId xmlns:p14="http://schemas.microsoft.com/office/powerpoint/2010/main" val="296536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2817</TotalTime>
  <Words>1890</Words>
  <Application>Microsoft Office PowerPoint</Application>
  <PresentationFormat>Widescreen</PresentationFormat>
  <Paragraphs>279</Paragraphs>
  <Slides>48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Complete LSM Pipeline</vt:lpstr>
      <vt:lpstr>PowerPoint Presentation</vt:lpstr>
      <vt:lpstr>A: Organize the Data</vt:lpstr>
      <vt:lpstr>PowerPoint Presentation</vt:lpstr>
      <vt:lpstr>Data Structure of Raw Folders</vt:lpstr>
      <vt:lpstr>B: Light Filtering</vt:lpstr>
      <vt:lpstr>PowerPoint Presentation</vt:lpstr>
      <vt:lpstr>Fancy notch filter for line noise + harmonics</vt:lpstr>
      <vt:lpstr>PowerPoint Presentation</vt:lpstr>
      <vt:lpstr>Filtering + downsampling</vt:lpstr>
      <vt:lpstr>PowerPoint Presentation</vt:lpstr>
      <vt:lpstr>Highpass Filter, a.k.a. “Sven’s Filter”</vt:lpstr>
      <vt:lpstr>PowerPoint Presentation</vt:lpstr>
      <vt:lpstr>C: Cut data (wake)</vt:lpstr>
      <vt:lpstr>PowerPoint Presentation</vt:lpstr>
      <vt:lpstr>PowerPoint Presentation</vt:lpstr>
      <vt:lpstr>PowerPoint Presentation</vt:lpstr>
      <vt:lpstr>PowerPoint Presentation</vt:lpstr>
      <vt:lpstr>PowerPoint Presentation</vt:lpstr>
      <vt:lpstr>What gets cut (manually)</vt:lpstr>
      <vt:lpstr>How to Cut Data</vt:lpstr>
      <vt:lpstr>D: ICA</vt:lpstr>
      <vt:lpstr>PowerPoint Presentation</vt:lpstr>
      <vt:lpstr>Rereferencing to Average</vt:lpstr>
      <vt:lpstr>PowerPoint Presentation</vt:lpstr>
      <vt:lpstr>Need to remove bad channels before reref</vt:lpstr>
      <vt:lpstr>Removing bad ch and non eeg ch before hand</vt:lpstr>
      <vt:lpstr>Criterion for ICA components to remove</vt:lpstr>
      <vt:lpstr>Components to Remove</vt:lpstr>
      <vt:lpstr>PowerPoint Presentation</vt:lpstr>
      <vt:lpstr>PowerPoint Presentation</vt:lpstr>
      <vt:lpstr>PowerPoint Presentation</vt:lpstr>
      <vt:lpstr>Note</vt:lpstr>
      <vt:lpstr>E: Interpolate bad data</vt:lpstr>
      <vt:lpstr>PowerPoint Presentation</vt:lpstr>
      <vt:lpstr>Ignoring cut data</vt:lpstr>
      <vt:lpstr>PowerPoint Presentation</vt:lpstr>
      <vt:lpstr>Bad Channels</vt:lpstr>
      <vt:lpstr>PowerPoint Presentation</vt:lpstr>
      <vt:lpstr>PowerPoint Presentation</vt:lpstr>
      <vt:lpstr>Interpolation</vt:lpstr>
      <vt:lpstr>Final Outcome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LSM Pipeline</dc:title>
  <dc:creator>Sophia Snipes</dc:creator>
  <cp:lastModifiedBy>Sophia Snipes</cp:lastModifiedBy>
  <cp:revision>6</cp:revision>
  <dcterms:created xsi:type="dcterms:W3CDTF">2020-06-26T07:37:27Z</dcterms:created>
  <dcterms:modified xsi:type="dcterms:W3CDTF">2020-11-19T09:04:28Z</dcterms:modified>
</cp:coreProperties>
</file>